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4.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5.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6.xml" ContentType="application/vnd.openxmlformats-officedocument.theme+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7.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8.xml" ContentType="application/vnd.openxmlformats-officedocument.theme+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9.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10.xml" ContentType="application/vnd.openxmlformats-officedocument.theme+xml"/>
  <Override PartName="/ppt/slideLayouts/slideLayout56.xml" ContentType="application/vnd.openxmlformats-officedocument.presentationml.slideLayout+xml"/>
  <Override PartName="/ppt/theme/theme11.xml" ContentType="application/vnd.openxmlformats-officedocument.theme+xml"/>
  <Override PartName="/ppt/theme/theme1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6" r:id="rId5"/>
    <p:sldMasterId id="2147483672" r:id="rId6"/>
    <p:sldMasterId id="2147483688" r:id="rId7"/>
    <p:sldMasterId id="2147483695" r:id="rId8"/>
    <p:sldMasterId id="2147483705" r:id="rId9"/>
    <p:sldMasterId id="2147483732" r:id="rId10"/>
    <p:sldMasterId id="2147483762" r:id="rId11"/>
    <p:sldMasterId id="2147483772" r:id="rId12"/>
    <p:sldMasterId id="2147483787" r:id="rId13"/>
    <p:sldMasterId id="2147483803" r:id="rId14"/>
  </p:sldMasterIdLst>
  <p:notesMasterIdLst>
    <p:notesMasterId r:id="rId31"/>
  </p:notesMasterIdLst>
  <p:sldIdLst>
    <p:sldId id="2090649975" r:id="rId15"/>
    <p:sldId id="2147309735" r:id="rId16"/>
    <p:sldId id="2147309784" r:id="rId17"/>
    <p:sldId id="2147309758" r:id="rId18"/>
    <p:sldId id="2147374233" r:id="rId19"/>
    <p:sldId id="2147309717" r:id="rId20"/>
    <p:sldId id="2147374230" r:id="rId21"/>
    <p:sldId id="2147309780" r:id="rId22"/>
    <p:sldId id="687" r:id="rId23"/>
    <p:sldId id="689" r:id="rId24"/>
    <p:sldId id="2147309786" r:id="rId25"/>
    <p:sldId id="2147309764" r:id="rId26"/>
    <p:sldId id="2147309805" r:id="rId27"/>
    <p:sldId id="2147309769" r:id="rId28"/>
    <p:sldId id="2147374232" r:id="rId29"/>
    <p:sldId id="272"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2F00007-0C85-4E35-8757-E90EDD04A42F}">
          <p14:sldIdLst>
            <p14:sldId id="2090649975"/>
            <p14:sldId id="2147309735"/>
            <p14:sldId id="2147309784"/>
            <p14:sldId id="2147309758"/>
            <p14:sldId id="2147374233"/>
            <p14:sldId id="2147309717"/>
            <p14:sldId id="2147374230"/>
            <p14:sldId id="2147309780"/>
            <p14:sldId id="687"/>
            <p14:sldId id="689"/>
            <p14:sldId id="2147309786"/>
            <p14:sldId id="2147309764"/>
            <p14:sldId id="2147309805"/>
            <p14:sldId id="2147309769"/>
            <p14:sldId id="2147374232"/>
            <p14:sldId id="272"/>
          </p14:sldIdLst>
        </p14:section>
        <p14:section name="Default Section" id="{BBC721AA-FE3F-47CF-B1AB-F4D879A861C5}">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9" name="Lukens (she/her), Ellen (CMS/CMMI)" initials="L(E(" lastIdx="4" clrIdx="27">
    <p:extLst>
      <p:ext uri="{19B8F6BF-5375-455C-9EA6-DF929625EA0E}">
        <p15:presenceInfo xmlns:p15="http://schemas.microsoft.com/office/powerpoint/2012/main" userId="S-1-5-21-4095628063-3556742122-3606576086-140531" providerId="AD"/>
      </p:ext>
    </p:extLst>
  </p:cmAuthor>
  <p:cmAuthor id="1" name="Abigale Sanft" initials="AS" lastIdx="5" clrIdx="0">
    <p:extLst>
      <p:ext uri="{19B8F6BF-5375-455C-9EA6-DF929625EA0E}">
        <p15:presenceInfo xmlns:p15="http://schemas.microsoft.com/office/powerpoint/2012/main" userId="Abigale Sanft" providerId="None"/>
      </p:ext>
    </p:extLst>
  </p:cmAuthor>
  <p:cmAuthor id="30" name="Lauren McDevitt (she/her)" initials="LM( [2]" lastIdx="1" clrIdx="28">
    <p:extLst>
      <p:ext uri="{19B8F6BF-5375-455C-9EA6-DF929625EA0E}">
        <p15:presenceInfo xmlns:p15="http://schemas.microsoft.com/office/powerpoint/2012/main" userId="S-1-5-21-4095628063-3556742122-3606576086-233006" providerId="AD"/>
      </p:ext>
    </p:extLst>
  </p:cmAuthor>
  <p:cmAuthor id="2" name="Trudel Pare" initials="TP" lastIdx="13" clrIdx="1">
    <p:extLst>
      <p:ext uri="{19B8F6BF-5375-455C-9EA6-DF929625EA0E}">
        <p15:presenceInfo xmlns:p15="http://schemas.microsoft.com/office/powerpoint/2012/main" userId="Trudel Pare" providerId="None"/>
      </p:ext>
    </p:extLst>
  </p:cmAuthor>
  <p:cmAuthor id="31" name="Leah Gutermuth (she/her)" initials="LG(" lastIdx="2" clrIdx="29">
    <p:extLst>
      <p:ext uri="{19B8F6BF-5375-455C-9EA6-DF929625EA0E}">
        <p15:presenceInfo xmlns:p15="http://schemas.microsoft.com/office/powerpoint/2012/main" userId="Leah Gutermuth (she/her)" providerId="None"/>
      </p:ext>
    </p:extLst>
  </p:cmAuthor>
  <p:cmAuthor id="3" name="Laura McWright" initials="LM" lastIdx="6" clrIdx="2">
    <p:extLst>
      <p:ext uri="{19B8F6BF-5375-455C-9EA6-DF929625EA0E}">
        <p15:presenceInfo xmlns:p15="http://schemas.microsoft.com/office/powerpoint/2012/main" userId="Laura McWright" providerId="None"/>
      </p:ext>
    </p:extLst>
  </p:cmAuthor>
  <p:cmAuthor id="4" name="Doug Clarke" initials="DC" lastIdx="6" clrIdx="3">
    <p:extLst>
      <p:ext uri="{19B8F6BF-5375-455C-9EA6-DF929625EA0E}">
        <p15:presenceInfo xmlns:p15="http://schemas.microsoft.com/office/powerpoint/2012/main" userId="Doug Clarke" providerId="None"/>
      </p:ext>
    </p:extLst>
  </p:cmAuthor>
  <p:cmAuthor id="5" name="Lara Strawbridge" initials="LS" lastIdx="31" clrIdx="4">
    <p:extLst>
      <p:ext uri="{19B8F6BF-5375-455C-9EA6-DF929625EA0E}">
        <p15:presenceInfo xmlns:p15="http://schemas.microsoft.com/office/powerpoint/2012/main" userId="Lara Strawbridge" providerId="None"/>
      </p:ext>
    </p:extLst>
  </p:cmAuthor>
  <p:cmAuthor id="6" name="Catherine Jansto" initials="CJ" lastIdx="46" clrIdx="5">
    <p:extLst>
      <p:ext uri="{19B8F6BF-5375-455C-9EA6-DF929625EA0E}">
        <p15:presenceInfo xmlns:p15="http://schemas.microsoft.com/office/powerpoint/2012/main" userId="Catherine Jansto" providerId="None"/>
      </p:ext>
    </p:extLst>
  </p:cmAuthor>
  <p:cmAuthor id="7" name="Christina Ritter" initials="CR" lastIdx="9" clrIdx="6">
    <p:extLst>
      <p:ext uri="{19B8F6BF-5375-455C-9EA6-DF929625EA0E}">
        <p15:presenceInfo xmlns:p15="http://schemas.microsoft.com/office/powerpoint/2012/main" userId="S-1-5-21-4095628063-3556742122-3606576086-7680" providerId="AD"/>
      </p:ext>
    </p:extLst>
  </p:cmAuthor>
  <p:cmAuthor id="8" name="Christina Ritter" initials="CR [2]" lastIdx="13" clrIdx="7">
    <p:extLst>
      <p:ext uri="{19B8F6BF-5375-455C-9EA6-DF929625EA0E}">
        <p15:presenceInfo xmlns:p15="http://schemas.microsoft.com/office/powerpoint/2012/main" userId="Christina Ritter" providerId="None"/>
      </p:ext>
    </p:extLst>
  </p:cmAuthor>
  <p:cmAuthor id="9" name="Jason Petroski" initials="JP" lastIdx="4" clrIdx="8">
    <p:extLst>
      <p:ext uri="{19B8F6BF-5375-455C-9EA6-DF929625EA0E}">
        <p15:presenceInfo xmlns:p15="http://schemas.microsoft.com/office/powerpoint/2012/main" userId="Jason Petroski" providerId="None"/>
      </p:ext>
    </p:extLst>
  </p:cmAuthor>
  <p:cmAuthor id="10" name="Laura McWright" initials="LM [2]" lastIdx="1" clrIdx="9">
    <p:extLst>
      <p:ext uri="{19B8F6BF-5375-455C-9EA6-DF929625EA0E}">
        <p15:presenceInfo xmlns:p15="http://schemas.microsoft.com/office/powerpoint/2012/main" userId="S-1-5-21-4095628063-3556742122-3606576086-187115" providerId="AD"/>
      </p:ext>
    </p:extLst>
  </p:cmAuthor>
  <p:cmAuthor id="11" name="CATHERINE JANSTO" initials="CJ" lastIdx="1" clrIdx="10">
    <p:extLst>
      <p:ext uri="{19B8F6BF-5375-455C-9EA6-DF929625EA0E}">
        <p15:presenceInfo xmlns:p15="http://schemas.microsoft.com/office/powerpoint/2012/main" userId="S-1-5-21-4095628063-3556742122-3606576086-82389" providerId="AD"/>
      </p:ext>
    </p:extLst>
  </p:cmAuthor>
  <p:cmAuthor id="12" name="Trudel Pare" initials="TP [2]" lastIdx="1" clrIdx="11">
    <p:extLst>
      <p:ext uri="{19B8F6BF-5375-455C-9EA6-DF929625EA0E}">
        <p15:presenceInfo xmlns:p15="http://schemas.microsoft.com/office/powerpoint/2012/main" userId="S-1-5-21-4095628063-3556742122-3606576086-223757" providerId="AD"/>
      </p:ext>
    </p:extLst>
  </p:cmAuthor>
  <p:cmAuthor id="13" name="Purva Rawal" initials="PR" lastIdx="7" clrIdx="12">
    <p:extLst>
      <p:ext uri="{19B8F6BF-5375-455C-9EA6-DF929625EA0E}">
        <p15:presenceInfo xmlns:p15="http://schemas.microsoft.com/office/powerpoint/2012/main" userId="S-1-5-21-4095628063-3556742122-3606576086-246235" providerId="AD"/>
      </p:ext>
    </p:extLst>
  </p:cmAuthor>
  <p:cmAuthor id="14" name="Ellen-Marie Whelan" initials="EW" lastIdx="26" clrIdx="13">
    <p:extLst>
      <p:ext uri="{19B8F6BF-5375-455C-9EA6-DF929625EA0E}">
        <p15:presenceInfo xmlns:p15="http://schemas.microsoft.com/office/powerpoint/2012/main" userId="S-1-5-21-4095628063-3556742122-3606576086-75098" providerId="AD"/>
      </p:ext>
    </p:extLst>
  </p:cmAuthor>
  <p:cmAuthor id="15" name="Proctor, Kimberly (CMS/CMCS)" initials="PK(" lastIdx="2" clrIdx="14">
    <p:extLst>
      <p:ext uri="{19B8F6BF-5375-455C-9EA6-DF929625EA0E}">
        <p15:presenceInfo xmlns:p15="http://schemas.microsoft.com/office/powerpoint/2012/main" userId="S-1-5-21-4095628063-3556742122-3606576086-114048" providerId="AD"/>
      </p:ext>
    </p:extLst>
  </p:cmAuthor>
  <p:cmAuthor id="16" name="CATHY BENOIT" initials="CB" lastIdx="3" clrIdx="15">
    <p:extLst>
      <p:ext uri="{19B8F6BF-5375-455C-9EA6-DF929625EA0E}">
        <p15:presenceInfo xmlns:p15="http://schemas.microsoft.com/office/powerpoint/2012/main" userId="S-1-5-21-4095628063-3556742122-3606576086-76189" providerId="AD"/>
      </p:ext>
    </p:extLst>
  </p:cmAuthor>
  <p:cmAuthor id="17" name="Lauren McDevitt" initials="LM" lastIdx="52" clrIdx="16">
    <p:extLst>
      <p:ext uri="{19B8F6BF-5375-455C-9EA6-DF929625EA0E}">
        <p15:presenceInfo xmlns:p15="http://schemas.microsoft.com/office/powerpoint/2012/main" userId="Lauren McDevitt" providerId="None"/>
      </p:ext>
    </p:extLst>
  </p:cmAuthor>
  <p:cmAuthor id="18" name="Jacob Quinton" initials="JQ" lastIdx="28" clrIdx="17">
    <p:extLst>
      <p:ext uri="{19B8F6BF-5375-455C-9EA6-DF929625EA0E}">
        <p15:presenceInfo xmlns:p15="http://schemas.microsoft.com/office/powerpoint/2012/main" userId="Jacob Quinton" providerId="None"/>
      </p:ext>
    </p:extLst>
  </p:cmAuthor>
  <p:cmAuthor id="19" name="Leah Gutermuth" initials="LG" lastIdx="35" clrIdx="18">
    <p:extLst>
      <p:ext uri="{19B8F6BF-5375-455C-9EA6-DF929625EA0E}">
        <p15:presenceInfo xmlns:p15="http://schemas.microsoft.com/office/powerpoint/2012/main" userId="Leah Gutermuth" providerId="None"/>
      </p:ext>
    </p:extLst>
  </p:cmAuthor>
  <p:cmAuthor id="20" name="Nicholas Minter" initials="NM" lastIdx="14" clrIdx="19">
    <p:extLst>
      <p:ext uri="{19B8F6BF-5375-455C-9EA6-DF929625EA0E}">
        <p15:presenceInfo xmlns:p15="http://schemas.microsoft.com/office/powerpoint/2012/main" userId="Nicholas Minter" providerId="None"/>
      </p:ext>
    </p:extLst>
  </p:cmAuthor>
  <p:cmAuthor id="21" name="Leah Hendrick" initials="LH" lastIdx="25" clrIdx="20">
    <p:extLst>
      <p:ext uri="{19B8F6BF-5375-455C-9EA6-DF929625EA0E}">
        <p15:presenceInfo xmlns:p15="http://schemas.microsoft.com/office/powerpoint/2012/main" userId="Leah Hendrick" providerId="None"/>
      </p:ext>
    </p:extLst>
  </p:cmAuthor>
  <p:cmAuthor id="22" name="Timothy Day" initials="TD" lastIdx="5" clrIdx="21">
    <p:extLst>
      <p:ext uri="{19B8F6BF-5375-455C-9EA6-DF929625EA0E}">
        <p15:presenceInfo xmlns:p15="http://schemas.microsoft.com/office/powerpoint/2012/main" userId="Timothy Day" providerId="None"/>
      </p:ext>
    </p:extLst>
  </p:cmAuthor>
  <p:cmAuthor id="23" name="Julia Murphy" initials="JM" lastIdx="1" clrIdx="22">
    <p:extLst>
      <p:ext uri="{19B8F6BF-5375-455C-9EA6-DF929625EA0E}">
        <p15:presenceInfo xmlns:p15="http://schemas.microsoft.com/office/powerpoint/2012/main" userId="Julia Murphy" providerId="None"/>
      </p:ext>
    </p:extLst>
  </p:cmAuthor>
  <p:cmAuthor id="24" name="Kathryn Davidson" initials="KD" lastIdx="18" clrIdx="20">
    <p:extLst>
      <p:ext uri="{19B8F6BF-5375-455C-9EA6-DF929625EA0E}">
        <p15:presenceInfo xmlns:p15="http://schemas.microsoft.com/office/powerpoint/2012/main" userId="Kathryn Davidson" providerId="None"/>
      </p:ext>
    </p:extLst>
  </p:cmAuthor>
  <p:cmAuthor id="25" name="Liz Fowler" initials="EF" lastIdx="14" clrIdx="23">
    <p:extLst>
      <p:ext uri="{19B8F6BF-5375-455C-9EA6-DF929625EA0E}">
        <p15:presenceInfo xmlns:p15="http://schemas.microsoft.com/office/powerpoint/2012/main" userId="Liz Fowler" providerId="None"/>
      </p:ext>
    </p:extLst>
  </p:cmAuthor>
  <p:cmAuthor id="26" name="Lauren McDevitt (she/her)" initials="LM(" lastIdx="114" clrIdx="24">
    <p:extLst>
      <p:ext uri="{19B8F6BF-5375-455C-9EA6-DF929625EA0E}">
        <p15:presenceInfo xmlns:p15="http://schemas.microsoft.com/office/powerpoint/2012/main" userId="Lauren McDevitt (she/her)" providerId="None"/>
      </p:ext>
    </p:extLst>
  </p:cmAuthor>
  <p:cmAuthor id="27" name="Sarah Fogler" initials="SF" lastIdx="44" clrIdx="25">
    <p:extLst>
      <p:ext uri="{19B8F6BF-5375-455C-9EA6-DF929625EA0E}">
        <p15:presenceInfo xmlns:p15="http://schemas.microsoft.com/office/powerpoint/2012/main" userId="Sarah Fogler" providerId="None"/>
      </p:ext>
    </p:extLst>
  </p:cmAuthor>
  <p:cmAuthor id="28" name="Minter (he/him), Nicholas (CMS/CMMI)" initials="M(N(" lastIdx="20" clrIdx="26">
    <p:extLst>
      <p:ext uri="{19B8F6BF-5375-455C-9EA6-DF929625EA0E}">
        <p15:presenceInfo xmlns:p15="http://schemas.microsoft.com/office/powerpoint/2012/main" userId="S-1-5-21-4095628063-3556742122-3606576086-1332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3864"/>
    <a:srgbClr val="CCE9DC"/>
    <a:srgbClr val="FFE699"/>
    <a:srgbClr val="FFFFFF"/>
    <a:srgbClr val="DEEBF7"/>
    <a:srgbClr val="004986"/>
    <a:srgbClr val="3D67B1"/>
    <a:srgbClr val="FFC000"/>
    <a:srgbClr val="5B9BD5"/>
    <a:srgbClr val="9EADD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CB5B4A-E562-430C-9261-EA51D811240A}" v="1" dt="2023-06-26T15:05:07.5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52" autoAdjust="0"/>
    <p:restoredTop sz="73099" autoAdjust="0"/>
  </p:normalViewPr>
  <p:slideViewPr>
    <p:cSldViewPr snapToGrid="0" showGuides="1">
      <p:cViewPr varScale="1">
        <p:scale>
          <a:sx n="118" d="100"/>
          <a:sy n="118" d="100"/>
        </p:scale>
        <p:origin x="240" y="552"/>
      </p:cViewPr>
      <p:guideLst>
        <p:guide orient="horz" pos="2160"/>
        <p:guide pos="3840"/>
      </p:guideLst>
    </p:cSldViewPr>
  </p:slideViewPr>
  <p:notesTextViewPr>
    <p:cViewPr>
      <p:scale>
        <a:sx n="1" d="1"/>
        <a:sy n="1" d="1"/>
      </p:scale>
      <p:origin x="0" y="0"/>
    </p:cViewPr>
  </p:notesTextViewPr>
  <p:sorterViewPr>
    <p:cViewPr>
      <p:scale>
        <a:sx n="100" d="100"/>
        <a:sy n="100" d="100"/>
      </p:scale>
      <p:origin x="0" y="-19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0.xml"/><Relationship Id="rId18" Type="http://schemas.openxmlformats.org/officeDocument/2006/relationships/slide" Target="slides/slide4.xml"/><Relationship Id="rId26" Type="http://schemas.openxmlformats.org/officeDocument/2006/relationships/slide" Target="slides/slide12.xml"/><Relationship Id="rId21" Type="http://schemas.openxmlformats.org/officeDocument/2006/relationships/slide" Target="slides/slide7.xml"/><Relationship Id="rId34" Type="http://schemas.openxmlformats.org/officeDocument/2006/relationships/viewProps" Target="viewProps.xml"/><Relationship Id="rId7" Type="http://schemas.openxmlformats.org/officeDocument/2006/relationships/slideMaster" Target="slideMasters/slideMaster4.xml"/><Relationship Id="rId12" Type="http://schemas.openxmlformats.org/officeDocument/2006/relationships/slideMaster" Target="slideMasters/slideMaster9.xml"/><Relationship Id="rId17" Type="http://schemas.openxmlformats.org/officeDocument/2006/relationships/slide" Target="slides/slide3.xml"/><Relationship Id="rId25" Type="http://schemas.openxmlformats.org/officeDocument/2006/relationships/slide" Target="slides/slide1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2.xml"/><Relationship Id="rId20" Type="http://schemas.openxmlformats.org/officeDocument/2006/relationships/slide" Target="slides/slide6.xml"/><Relationship Id="rId29"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10.xml"/><Relationship Id="rId32" Type="http://schemas.openxmlformats.org/officeDocument/2006/relationships/commentAuthors" Target="commentAuthors.xml"/><Relationship Id="rId37"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xml"/><Relationship Id="rId23" Type="http://schemas.openxmlformats.org/officeDocument/2006/relationships/slide" Target="slides/slide9.xml"/><Relationship Id="rId28" Type="http://schemas.openxmlformats.org/officeDocument/2006/relationships/slide" Target="slides/slide14.xml"/><Relationship Id="rId36" Type="http://schemas.openxmlformats.org/officeDocument/2006/relationships/tableStyles" Target="tableStyles.xml"/><Relationship Id="rId10" Type="http://schemas.openxmlformats.org/officeDocument/2006/relationships/slideMaster" Target="slideMasters/slideMaster7.xml"/><Relationship Id="rId19" Type="http://schemas.openxmlformats.org/officeDocument/2006/relationships/slide" Target="slides/slide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Master" Target="slideMasters/slideMaster11.xml"/><Relationship Id="rId22" Type="http://schemas.openxmlformats.org/officeDocument/2006/relationships/slide" Target="slides/slide8.xml"/><Relationship Id="rId27" Type="http://schemas.openxmlformats.org/officeDocument/2006/relationships/slide" Target="slides/slide13.xml"/><Relationship Id="rId30" Type="http://schemas.openxmlformats.org/officeDocument/2006/relationships/slide" Target="slides/slide16.xml"/><Relationship Id="rId35" Type="http://schemas.openxmlformats.org/officeDocument/2006/relationships/theme" Target="theme/theme1.xml"/><Relationship Id="rId8" Type="http://schemas.openxmlformats.org/officeDocument/2006/relationships/slideMaster" Target="slideMasters/slideMaster5.xml"/><Relationship Id="rId3" Type="http://schemas.openxmlformats.org/officeDocument/2006/relationships/customXml" Target="../customXml/item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F99863-89AC-4C8E-8AC2-BD5F2BD3727B}" type="doc">
      <dgm:prSet loTypeId="urn:microsoft.com/office/officeart/2009/3/layout/IncreasingArrowsProcess" loCatId="process" qsTypeId="urn:microsoft.com/office/officeart/2005/8/quickstyle/simple1" qsCatId="simple" csTypeId="urn:microsoft.com/office/officeart/2005/8/colors/colorful5" csCatId="colorful" phldr="1"/>
      <dgm:spPr/>
      <dgm:t>
        <a:bodyPr/>
        <a:lstStyle/>
        <a:p>
          <a:endParaRPr lang="en-US"/>
        </a:p>
      </dgm:t>
    </dgm:pt>
    <dgm:pt modelId="{0A488960-A285-4357-AB2A-84C71F63720F}">
      <dgm:prSet phldrT="[Text]" custT="1"/>
      <dgm:spPr/>
      <dgm:t>
        <a:bodyPr/>
        <a:lstStyle/>
        <a:p>
          <a:r>
            <a:rPr lang="en-US" sz="2400" b="1" dirty="0"/>
            <a:t>Track 1 Care Delivery</a:t>
          </a:r>
        </a:p>
      </dgm:t>
    </dgm:pt>
    <dgm:pt modelId="{084B297A-CDC2-4C4D-9F2B-20556CC8FBA0}" type="parTrans" cxnId="{4EFF1835-E61A-4A61-9404-71E3AC222C70}">
      <dgm:prSet/>
      <dgm:spPr/>
      <dgm:t>
        <a:bodyPr/>
        <a:lstStyle/>
        <a:p>
          <a:endParaRPr lang="en-US"/>
        </a:p>
      </dgm:t>
    </dgm:pt>
    <dgm:pt modelId="{CBFD5DC4-4B1D-4247-BB63-EB85B91E5412}" type="sibTrans" cxnId="{4EFF1835-E61A-4A61-9404-71E3AC222C70}">
      <dgm:prSet/>
      <dgm:spPr/>
      <dgm:t>
        <a:bodyPr/>
        <a:lstStyle/>
        <a:p>
          <a:endParaRPr lang="en-US"/>
        </a:p>
      </dgm:t>
    </dgm:pt>
    <dgm:pt modelId="{AEAB6E16-8598-4889-8DC2-1F0C18588AA6}">
      <dgm:prSet phldrT="[Text]" custT="1"/>
      <dgm:spPr/>
      <dgm:t>
        <a:bodyPr/>
        <a:lstStyle/>
        <a:p>
          <a:pPr>
            <a:buFont typeface="Arial" panose="020B0604020202020204" pitchFamily="34" charset="0"/>
            <a:buNone/>
          </a:pPr>
          <a:r>
            <a:rPr lang="en-US" sz="2200" dirty="0"/>
            <a:t>- Creating workflows</a:t>
          </a:r>
        </a:p>
        <a:p>
          <a:pPr>
            <a:buFont typeface="Arial" panose="020B0604020202020204" pitchFamily="34" charset="0"/>
            <a:buNone/>
          </a:pPr>
          <a:r>
            <a:rPr lang="en-US" sz="2200" dirty="0"/>
            <a:t>- Identifying staff</a:t>
          </a:r>
        </a:p>
        <a:p>
          <a:pPr>
            <a:buFont typeface="Arial" panose="020B0604020202020204" pitchFamily="34" charset="0"/>
            <a:buNone/>
          </a:pPr>
          <a:r>
            <a:rPr lang="en-US" sz="2200" dirty="0"/>
            <a:t>- Identifying specialty care partners</a:t>
          </a:r>
        </a:p>
        <a:p>
          <a:pPr>
            <a:buFont typeface="Arial" panose="020B0604020202020204" pitchFamily="34" charset="0"/>
            <a:buChar char="•"/>
          </a:pPr>
          <a:endParaRPr lang="en-US" sz="2600" dirty="0"/>
        </a:p>
      </dgm:t>
    </dgm:pt>
    <dgm:pt modelId="{86FB5381-546A-4D47-8C64-ECEB75956AEB}" type="parTrans" cxnId="{CC79025B-E612-4083-B3D3-DFB979412F35}">
      <dgm:prSet/>
      <dgm:spPr/>
      <dgm:t>
        <a:bodyPr/>
        <a:lstStyle/>
        <a:p>
          <a:endParaRPr lang="en-US"/>
        </a:p>
      </dgm:t>
    </dgm:pt>
    <dgm:pt modelId="{7D3D79B3-7270-480D-98EA-5EDF5C70BFC7}" type="sibTrans" cxnId="{CC79025B-E612-4083-B3D3-DFB979412F35}">
      <dgm:prSet/>
      <dgm:spPr/>
      <dgm:t>
        <a:bodyPr/>
        <a:lstStyle/>
        <a:p>
          <a:endParaRPr lang="en-US"/>
        </a:p>
      </dgm:t>
    </dgm:pt>
    <dgm:pt modelId="{156C938A-0457-45F9-996C-9B73F5566A7E}">
      <dgm:prSet phldrT="[Text]" custT="1"/>
      <dgm:spPr/>
      <dgm:t>
        <a:bodyPr/>
        <a:lstStyle/>
        <a:p>
          <a:r>
            <a:rPr lang="en-US" sz="2400" b="1" dirty="0"/>
            <a:t>Track 2 Care Delivery</a:t>
          </a:r>
        </a:p>
      </dgm:t>
    </dgm:pt>
    <dgm:pt modelId="{C4A46F97-7BED-48A7-8AA6-2390BA2DCA46}" type="parTrans" cxnId="{54B630E1-B81B-43D9-96D7-B4124F653CE0}">
      <dgm:prSet/>
      <dgm:spPr/>
      <dgm:t>
        <a:bodyPr/>
        <a:lstStyle/>
        <a:p>
          <a:endParaRPr lang="en-US"/>
        </a:p>
      </dgm:t>
    </dgm:pt>
    <dgm:pt modelId="{C04C2686-A1B7-47D3-B94C-963EA035B54F}" type="sibTrans" cxnId="{54B630E1-B81B-43D9-96D7-B4124F653CE0}">
      <dgm:prSet/>
      <dgm:spPr/>
      <dgm:t>
        <a:bodyPr/>
        <a:lstStyle/>
        <a:p>
          <a:endParaRPr lang="en-US"/>
        </a:p>
      </dgm:t>
    </dgm:pt>
    <dgm:pt modelId="{B7ECA34C-CA47-483B-B4CF-3BDB0A2870BD}">
      <dgm:prSet phldrT="[Text]" custT="1"/>
      <dgm:spPr/>
      <dgm:t>
        <a:bodyPr/>
        <a:lstStyle/>
        <a:p>
          <a:r>
            <a:rPr lang="en-US" sz="2200" dirty="0"/>
            <a:t>-</a:t>
          </a:r>
          <a:r>
            <a:rPr lang="en-US" sz="2200" baseline="0" dirty="0"/>
            <a:t> Service implementation</a:t>
          </a:r>
        </a:p>
        <a:p>
          <a:r>
            <a:rPr lang="en-US" sz="2200" baseline="0" dirty="0"/>
            <a:t>- Formalizing relationships with specialty care partners</a:t>
          </a:r>
          <a:endParaRPr lang="en-US" sz="2200" dirty="0"/>
        </a:p>
      </dgm:t>
    </dgm:pt>
    <dgm:pt modelId="{41B911EA-A65E-45C0-AE82-64C0A0B3AFEC}" type="parTrans" cxnId="{31ED615A-1723-4237-9146-37621981BE43}">
      <dgm:prSet/>
      <dgm:spPr/>
      <dgm:t>
        <a:bodyPr/>
        <a:lstStyle/>
        <a:p>
          <a:endParaRPr lang="en-US"/>
        </a:p>
      </dgm:t>
    </dgm:pt>
    <dgm:pt modelId="{621315D1-9352-4CB1-BF52-190065C014E1}" type="sibTrans" cxnId="{31ED615A-1723-4237-9146-37621981BE43}">
      <dgm:prSet/>
      <dgm:spPr/>
      <dgm:t>
        <a:bodyPr/>
        <a:lstStyle/>
        <a:p>
          <a:endParaRPr lang="en-US"/>
        </a:p>
      </dgm:t>
    </dgm:pt>
    <dgm:pt modelId="{5A19B5AE-FB29-4637-8155-98425BAAAF63}">
      <dgm:prSet phldrT="[Text]" custT="1"/>
      <dgm:spPr/>
      <dgm:t>
        <a:bodyPr/>
        <a:lstStyle/>
        <a:p>
          <a:r>
            <a:rPr lang="en-US" sz="2000" b="1" dirty="0"/>
            <a:t>Track 3 Care Delivery</a:t>
          </a:r>
        </a:p>
      </dgm:t>
    </dgm:pt>
    <dgm:pt modelId="{A7E275CC-BFEC-4B17-8838-4AA4719B34D7}" type="parTrans" cxnId="{CE72120D-477C-457A-948C-AD8279F014DB}">
      <dgm:prSet/>
      <dgm:spPr/>
      <dgm:t>
        <a:bodyPr/>
        <a:lstStyle/>
        <a:p>
          <a:endParaRPr lang="en-US"/>
        </a:p>
      </dgm:t>
    </dgm:pt>
    <dgm:pt modelId="{0AAE89CA-47AC-4F07-8DD1-6744FE573882}" type="sibTrans" cxnId="{CE72120D-477C-457A-948C-AD8279F014DB}">
      <dgm:prSet/>
      <dgm:spPr/>
      <dgm:t>
        <a:bodyPr/>
        <a:lstStyle/>
        <a:p>
          <a:endParaRPr lang="en-US"/>
        </a:p>
      </dgm:t>
    </dgm:pt>
    <dgm:pt modelId="{19643CC4-585D-4630-8548-6C0324791B4C}">
      <dgm:prSet phldrT="[Text]" custT="1"/>
      <dgm:spPr/>
      <dgm:t>
        <a:bodyPr/>
        <a:lstStyle/>
        <a:p>
          <a:r>
            <a:rPr lang="en-US" sz="2200" dirty="0"/>
            <a:t>- Workflow optimization </a:t>
          </a:r>
        </a:p>
        <a:p>
          <a:r>
            <a:rPr lang="en-US" sz="2200" dirty="0"/>
            <a:t>- Service expansion</a:t>
          </a:r>
        </a:p>
        <a:p>
          <a:r>
            <a:rPr lang="en-US" sz="2200" dirty="0"/>
            <a:t>- Enhanced specialty care referral processes</a:t>
          </a:r>
        </a:p>
      </dgm:t>
    </dgm:pt>
    <dgm:pt modelId="{C71855FC-B57F-4922-82EB-2B2BF97702D1}" type="parTrans" cxnId="{E2010A4B-8BD7-4636-A3D8-B0AA82AF39DF}">
      <dgm:prSet/>
      <dgm:spPr/>
      <dgm:t>
        <a:bodyPr/>
        <a:lstStyle/>
        <a:p>
          <a:endParaRPr lang="en-US"/>
        </a:p>
      </dgm:t>
    </dgm:pt>
    <dgm:pt modelId="{6831F143-0C88-4A4E-8A7F-4FF0B2A9198D}" type="sibTrans" cxnId="{E2010A4B-8BD7-4636-A3D8-B0AA82AF39DF}">
      <dgm:prSet/>
      <dgm:spPr/>
      <dgm:t>
        <a:bodyPr/>
        <a:lstStyle/>
        <a:p>
          <a:endParaRPr lang="en-US"/>
        </a:p>
      </dgm:t>
    </dgm:pt>
    <dgm:pt modelId="{CE650361-C836-4087-AE4F-0A1D5A2C3011}" type="pres">
      <dgm:prSet presAssocID="{D1F99863-89AC-4C8E-8AC2-BD5F2BD3727B}" presName="Name0" presStyleCnt="0">
        <dgm:presLayoutVars>
          <dgm:chMax val="5"/>
          <dgm:chPref val="5"/>
          <dgm:dir/>
          <dgm:animLvl val="lvl"/>
        </dgm:presLayoutVars>
      </dgm:prSet>
      <dgm:spPr/>
    </dgm:pt>
    <dgm:pt modelId="{6B6BF627-99C0-4A68-BBCB-3F1F85B4A59C}" type="pres">
      <dgm:prSet presAssocID="{0A488960-A285-4357-AB2A-84C71F63720F}" presName="parentText1" presStyleLbl="node1" presStyleIdx="0" presStyleCnt="3">
        <dgm:presLayoutVars>
          <dgm:chMax/>
          <dgm:chPref val="3"/>
          <dgm:bulletEnabled val="1"/>
        </dgm:presLayoutVars>
      </dgm:prSet>
      <dgm:spPr/>
    </dgm:pt>
    <dgm:pt modelId="{3C5401CB-6B10-421C-8F89-516B89A2B72F}" type="pres">
      <dgm:prSet presAssocID="{0A488960-A285-4357-AB2A-84C71F63720F}" presName="childText1" presStyleLbl="solidAlignAcc1" presStyleIdx="0" presStyleCnt="3">
        <dgm:presLayoutVars>
          <dgm:chMax val="0"/>
          <dgm:chPref val="0"/>
          <dgm:bulletEnabled val="1"/>
        </dgm:presLayoutVars>
      </dgm:prSet>
      <dgm:spPr/>
    </dgm:pt>
    <dgm:pt modelId="{FE951AEF-3BDE-42BC-B52A-8F9C8D7D5754}" type="pres">
      <dgm:prSet presAssocID="{156C938A-0457-45F9-996C-9B73F5566A7E}" presName="parentText2" presStyleLbl="node1" presStyleIdx="1" presStyleCnt="3">
        <dgm:presLayoutVars>
          <dgm:chMax/>
          <dgm:chPref val="3"/>
          <dgm:bulletEnabled val="1"/>
        </dgm:presLayoutVars>
      </dgm:prSet>
      <dgm:spPr/>
    </dgm:pt>
    <dgm:pt modelId="{CB2EEC34-3211-42FE-8029-745F624870EE}" type="pres">
      <dgm:prSet presAssocID="{156C938A-0457-45F9-996C-9B73F5566A7E}" presName="childText2" presStyleLbl="solidAlignAcc1" presStyleIdx="1" presStyleCnt="3">
        <dgm:presLayoutVars>
          <dgm:chMax val="0"/>
          <dgm:chPref val="0"/>
          <dgm:bulletEnabled val="1"/>
        </dgm:presLayoutVars>
      </dgm:prSet>
      <dgm:spPr/>
    </dgm:pt>
    <dgm:pt modelId="{398B2878-2231-42D2-BD00-2FE536D832F1}" type="pres">
      <dgm:prSet presAssocID="{5A19B5AE-FB29-4637-8155-98425BAAAF63}" presName="parentText3" presStyleLbl="node1" presStyleIdx="2" presStyleCnt="3">
        <dgm:presLayoutVars>
          <dgm:chMax/>
          <dgm:chPref val="3"/>
          <dgm:bulletEnabled val="1"/>
        </dgm:presLayoutVars>
      </dgm:prSet>
      <dgm:spPr/>
    </dgm:pt>
    <dgm:pt modelId="{11D6D6A6-38DB-4597-9000-0DAA8F556DAF}" type="pres">
      <dgm:prSet presAssocID="{5A19B5AE-FB29-4637-8155-98425BAAAF63}" presName="childText3" presStyleLbl="solidAlignAcc1" presStyleIdx="2" presStyleCnt="3">
        <dgm:presLayoutVars>
          <dgm:chMax val="0"/>
          <dgm:chPref val="0"/>
          <dgm:bulletEnabled val="1"/>
        </dgm:presLayoutVars>
      </dgm:prSet>
      <dgm:spPr/>
    </dgm:pt>
  </dgm:ptLst>
  <dgm:cxnLst>
    <dgm:cxn modelId="{CE72120D-477C-457A-948C-AD8279F014DB}" srcId="{D1F99863-89AC-4C8E-8AC2-BD5F2BD3727B}" destId="{5A19B5AE-FB29-4637-8155-98425BAAAF63}" srcOrd="2" destOrd="0" parTransId="{A7E275CC-BFEC-4B17-8838-4AA4719B34D7}" sibTransId="{0AAE89CA-47AC-4F07-8DD1-6744FE573882}"/>
    <dgm:cxn modelId="{3990AA0D-EA76-43B2-A5E4-CF908BB8D6C1}" type="presOf" srcId="{AEAB6E16-8598-4889-8DC2-1F0C18588AA6}" destId="{3C5401CB-6B10-421C-8F89-516B89A2B72F}" srcOrd="0" destOrd="0" presId="urn:microsoft.com/office/officeart/2009/3/layout/IncreasingArrowsProcess"/>
    <dgm:cxn modelId="{4EFF1835-E61A-4A61-9404-71E3AC222C70}" srcId="{D1F99863-89AC-4C8E-8AC2-BD5F2BD3727B}" destId="{0A488960-A285-4357-AB2A-84C71F63720F}" srcOrd="0" destOrd="0" parTransId="{084B297A-CDC2-4C4D-9F2B-20556CC8FBA0}" sibTransId="{CBFD5DC4-4B1D-4247-BB63-EB85B91E5412}"/>
    <dgm:cxn modelId="{E2010A4B-8BD7-4636-A3D8-B0AA82AF39DF}" srcId="{5A19B5AE-FB29-4637-8155-98425BAAAF63}" destId="{19643CC4-585D-4630-8548-6C0324791B4C}" srcOrd="0" destOrd="0" parTransId="{C71855FC-B57F-4922-82EB-2B2BF97702D1}" sibTransId="{6831F143-0C88-4A4E-8A7F-4FF0B2A9198D}"/>
    <dgm:cxn modelId="{32238655-6377-43EE-A779-A3342D93111A}" type="presOf" srcId="{B7ECA34C-CA47-483B-B4CF-3BDB0A2870BD}" destId="{CB2EEC34-3211-42FE-8029-745F624870EE}" srcOrd="0" destOrd="0" presId="urn:microsoft.com/office/officeart/2009/3/layout/IncreasingArrowsProcess"/>
    <dgm:cxn modelId="{31ED615A-1723-4237-9146-37621981BE43}" srcId="{156C938A-0457-45F9-996C-9B73F5566A7E}" destId="{B7ECA34C-CA47-483B-B4CF-3BDB0A2870BD}" srcOrd="0" destOrd="0" parTransId="{41B911EA-A65E-45C0-AE82-64C0A0B3AFEC}" sibTransId="{621315D1-9352-4CB1-BF52-190065C014E1}"/>
    <dgm:cxn modelId="{CC79025B-E612-4083-B3D3-DFB979412F35}" srcId="{0A488960-A285-4357-AB2A-84C71F63720F}" destId="{AEAB6E16-8598-4889-8DC2-1F0C18588AA6}" srcOrd="0" destOrd="0" parTransId="{86FB5381-546A-4D47-8C64-ECEB75956AEB}" sibTransId="{7D3D79B3-7270-480D-98EA-5EDF5C70BFC7}"/>
    <dgm:cxn modelId="{CFB4FA9C-08D6-44AF-AC33-82B184F32299}" type="presOf" srcId="{19643CC4-585D-4630-8548-6C0324791B4C}" destId="{11D6D6A6-38DB-4597-9000-0DAA8F556DAF}" srcOrd="0" destOrd="0" presId="urn:microsoft.com/office/officeart/2009/3/layout/IncreasingArrowsProcess"/>
    <dgm:cxn modelId="{8B95FCC3-0A4F-41A3-883B-0207B617988F}" type="presOf" srcId="{5A19B5AE-FB29-4637-8155-98425BAAAF63}" destId="{398B2878-2231-42D2-BD00-2FE536D832F1}" srcOrd="0" destOrd="0" presId="urn:microsoft.com/office/officeart/2009/3/layout/IncreasingArrowsProcess"/>
    <dgm:cxn modelId="{54B630E1-B81B-43D9-96D7-B4124F653CE0}" srcId="{D1F99863-89AC-4C8E-8AC2-BD5F2BD3727B}" destId="{156C938A-0457-45F9-996C-9B73F5566A7E}" srcOrd="1" destOrd="0" parTransId="{C4A46F97-7BED-48A7-8AA6-2390BA2DCA46}" sibTransId="{C04C2686-A1B7-47D3-B94C-963EA035B54F}"/>
    <dgm:cxn modelId="{439A47E3-F93E-41DD-A915-F0E37F8604FE}" type="presOf" srcId="{0A488960-A285-4357-AB2A-84C71F63720F}" destId="{6B6BF627-99C0-4A68-BBCB-3F1F85B4A59C}" srcOrd="0" destOrd="0" presId="urn:microsoft.com/office/officeart/2009/3/layout/IncreasingArrowsProcess"/>
    <dgm:cxn modelId="{354634E9-F135-4C1B-9948-83B6F390CCB1}" type="presOf" srcId="{156C938A-0457-45F9-996C-9B73F5566A7E}" destId="{FE951AEF-3BDE-42BC-B52A-8F9C8D7D5754}" srcOrd="0" destOrd="0" presId="urn:microsoft.com/office/officeart/2009/3/layout/IncreasingArrowsProcess"/>
    <dgm:cxn modelId="{C68392F5-8FD6-4AEB-ABB1-0C53F6A0B3D1}" type="presOf" srcId="{D1F99863-89AC-4C8E-8AC2-BD5F2BD3727B}" destId="{CE650361-C836-4087-AE4F-0A1D5A2C3011}" srcOrd="0" destOrd="0" presId="urn:microsoft.com/office/officeart/2009/3/layout/IncreasingArrowsProcess"/>
    <dgm:cxn modelId="{C0DD35B1-4268-4D7B-903E-7EEF595F953C}" type="presParOf" srcId="{CE650361-C836-4087-AE4F-0A1D5A2C3011}" destId="{6B6BF627-99C0-4A68-BBCB-3F1F85B4A59C}" srcOrd="0" destOrd="0" presId="urn:microsoft.com/office/officeart/2009/3/layout/IncreasingArrowsProcess"/>
    <dgm:cxn modelId="{5A852CA9-962F-4FFD-B035-080D24728FDB}" type="presParOf" srcId="{CE650361-C836-4087-AE4F-0A1D5A2C3011}" destId="{3C5401CB-6B10-421C-8F89-516B89A2B72F}" srcOrd="1" destOrd="0" presId="urn:microsoft.com/office/officeart/2009/3/layout/IncreasingArrowsProcess"/>
    <dgm:cxn modelId="{73F4CECA-15E5-4C6E-84B4-F965CCD9E33E}" type="presParOf" srcId="{CE650361-C836-4087-AE4F-0A1D5A2C3011}" destId="{FE951AEF-3BDE-42BC-B52A-8F9C8D7D5754}" srcOrd="2" destOrd="0" presId="urn:microsoft.com/office/officeart/2009/3/layout/IncreasingArrowsProcess"/>
    <dgm:cxn modelId="{442FC8E5-60E2-49D8-A3EF-4C02060C902A}" type="presParOf" srcId="{CE650361-C836-4087-AE4F-0A1D5A2C3011}" destId="{CB2EEC34-3211-42FE-8029-745F624870EE}" srcOrd="3" destOrd="0" presId="urn:microsoft.com/office/officeart/2009/3/layout/IncreasingArrowsProcess"/>
    <dgm:cxn modelId="{7FBB324F-ED04-4F72-BC1B-51DF09797052}" type="presParOf" srcId="{CE650361-C836-4087-AE4F-0A1D5A2C3011}" destId="{398B2878-2231-42D2-BD00-2FE536D832F1}" srcOrd="4" destOrd="0" presId="urn:microsoft.com/office/officeart/2009/3/layout/IncreasingArrowsProcess"/>
    <dgm:cxn modelId="{1C1264C7-FBE6-4D18-AF55-76B0DDA5A258}" type="presParOf" srcId="{CE650361-C836-4087-AE4F-0A1D5A2C3011}" destId="{11D6D6A6-38DB-4597-9000-0DAA8F556DAF}" srcOrd="5"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6BF627-99C0-4A68-BBCB-3F1F85B4A59C}">
      <dsp:nvSpPr>
        <dsp:cNvPr id="0" name=""/>
        <dsp:cNvSpPr/>
      </dsp:nvSpPr>
      <dsp:spPr>
        <a:xfrm>
          <a:off x="704604" y="10324"/>
          <a:ext cx="9180079" cy="1336969"/>
        </a:xfrm>
        <a:prstGeom prst="rightArrow">
          <a:avLst>
            <a:gd name="adj1" fmla="val 50000"/>
            <a:gd name="adj2" fmla="val 5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254000" bIns="212244" numCol="1" spcCol="1270" anchor="ctr" anchorCtr="0">
          <a:noAutofit/>
        </a:bodyPr>
        <a:lstStyle/>
        <a:p>
          <a:pPr marL="0" lvl="0" indent="0" algn="l" defTabSz="1066800">
            <a:lnSpc>
              <a:spcPct val="90000"/>
            </a:lnSpc>
            <a:spcBef>
              <a:spcPct val="0"/>
            </a:spcBef>
            <a:spcAft>
              <a:spcPct val="35000"/>
            </a:spcAft>
            <a:buNone/>
          </a:pPr>
          <a:r>
            <a:rPr lang="en-US" sz="2400" b="1" kern="1200" dirty="0"/>
            <a:t>Track 1 Care Delivery</a:t>
          </a:r>
        </a:p>
      </dsp:txBody>
      <dsp:txXfrm>
        <a:off x="704604" y="344566"/>
        <a:ext cx="8845837" cy="668485"/>
      </dsp:txXfrm>
    </dsp:sp>
    <dsp:sp modelId="{3C5401CB-6B10-421C-8F89-516B89A2B72F}">
      <dsp:nvSpPr>
        <dsp:cNvPr id="0" name=""/>
        <dsp:cNvSpPr/>
      </dsp:nvSpPr>
      <dsp:spPr>
        <a:xfrm>
          <a:off x="704604" y="1041321"/>
          <a:ext cx="2827464" cy="2575495"/>
        </a:xfrm>
        <a:prstGeom prst="rect">
          <a:avLst/>
        </a:prstGeom>
        <a:solidFill>
          <a:schemeClr val="lt1">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Font typeface="Arial" panose="020B0604020202020204" pitchFamily="34" charset="0"/>
            <a:buNone/>
          </a:pPr>
          <a:r>
            <a:rPr lang="en-US" sz="2200" kern="1200" dirty="0"/>
            <a:t>- Creating workflows</a:t>
          </a:r>
        </a:p>
        <a:p>
          <a:pPr marL="0" lvl="0" indent="0" algn="l" defTabSz="977900">
            <a:lnSpc>
              <a:spcPct val="90000"/>
            </a:lnSpc>
            <a:spcBef>
              <a:spcPct val="0"/>
            </a:spcBef>
            <a:spcAft>
              <a:spcPct val="35000"/>
            </a:spcAft>
            <a:buFont typeface="Arial" panose="020B0604020202020204" pitchFamily="34" charset="0"/>
            <a:buNone/>
          </a:pPr>
          <a:r>
            <a:rPr lang="en-US" sz="2200" kern="1200" dirty="0"/>
            <a:t>- Identifying staff</a:t>
          </a:r>
        </a:p>
        <a:p>
          <a:pPr marL="0" lvl="0" indent="0" algn="l" defTabSz="977900">
            <a:lnSpc>
              <a:spcPct val="90000"/>
            </a:lnSpc>
            <a:spcBef>
              <a:spcPct val="0"/>
            </a:spcBef>
            <a:spcAft>
              <a:spcPct val="35000"/>
            </a:spcAft>
            <a:buFont typeface="Arial" panose="020B0604020202020204" pitchFamily="34" charset="0"/>
            <a:buNone/>
          </a:pPr>
          <a:r>
            <a:rPr lang="en-US" sz="2200" kern="1200" dirty="0"/>
            <a:t>- Identifying specialty care partners</a:t>
          </a:r>
        </a:p>
        <a:p>
          <a:pPr marL="0" lvl="0" indent="0" algn="l" defTabSz="977900">
            <a:lnSpc>
              <a:spcPct val="90000"/>
            </a:lnSpc>
            <a:spcBef>
              <a:spcPct val="0"/>
            </a:spcBef>
            <a:spcAft>
              <a:spcPct val="35000"/>
            </a:spcAft>
            <a:buFont typeface="Arial" panose="020B0604020202020204" pitchFamily="34" charset="0"/>
            <a:buNone/>
          </a:pPr>
          <a:endParaRPr lang="en-US" sz="2600" kern="1200" dirty="0"/>
        </a:p>
      </dsp:txBody>
      <dsp:txXfrm>
        <a:off x="704604" y="1041321"/>
        <a:ext cx="2827464" cy="2575495"/>
      </dsp:txXfrm>
    </dsp:sp>
    <dsp:sp modelId="{FE951AEF-3BDE-42BC-B52A-8F9C8D7D5754}">
      <dsp:nvSpPr>
        <dsp:cNvPr id="0" name=""/>
        <dsp:cNvSpPr/>
      </dsp:nvSpPr>
      <dsp:spPr>
        <a:xfrm>
          <a:off x="3532069" y="455981"/>
          <a:ext cx="6352615" cy="1336969"/>
        </a:xfrm>
        <a:prstGeom prst="rightArrow">
          <a:avLst>
            <a:gd name="adj1" fmla="val 50000"/>
            <a:gd name="adj2" fmla="val 50000"/>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254000" bIns="212244" numCol="1" spcCol="1270" anchor="ctr" anchorCtr="0">
          <a:noAutofit/>
        </a:bodyPr>
        <a:lstStyle/>
        <a:p>
          <a:pPr marL="0" lvl="0" indent="0" algn="l" defTabSz="1066800">
            <a:lnSpc>
              <a:spcPct val="90000"/>
            </a:lnSpc>
            <a:spcBef>
              <a:spcPct val="0"/>
            </a:spcBef>
            <a:spcAft>
              <a:spcPct val="35000"/>
            </a:spcAft>
            <a:buNone/>
          </a:pPr>
          <a:r>
            <a:rPr lang="en-US" sz="2400" b="1" kern="1200" dirty="0"/>
            <a:t>Track 2 Care Delivery</a:t>
          </a:r>
        </a:p>
      </dsp:txBody>
      <dsp:txXfrm>
        <a:off x="3532069" y="790223"/>
        <a:ext cx="6018373" cy="668485"/>
      </dsp:txXfrm>
    </dsp:sp>
    <dsp:sp modelId="{CB2EEC34-3211-42FE-8029-745F624870EE}">
      <dsp:nvSpPr>
        <dsp:cNvPr id="0" name=""/>
        <dsp:cNvSpPr/>
      </dsp:nvSpPr>
      <dsp:spPr>
        <a:xfrm>
          <a:off x="3532069" y="1486977"/>
          <a:ext cx="2827464" cy="2575495"/>
        </a:xfrm>
        <a:prstGeom prst="rect">
          <a:avLst/>
        </a:prstGeom>
        <a:solidFill>
          <a:schemeClr val="lt1">
            <a:hueOff val="0"/>
            <a:satOff val="0"/>
            <a:lumOff val="0"/>
            <a:alphaOff val="0"/>
          </a:schemeClr>
        </a:solidFill>
        <a:ln w="12700" cap="flat" cmpd="sng" algn="ctr">
          <a:solidFill>
            <a:schemeClr val="accent5">
              <a:hueOff val="-3379271"/>
              <a:satOff val="-8710"/>
              <a:lumOff val="-5883"/>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a:t>
          </a:r>
          <a:r>
            <a:rPr lang="en-US" sz="2200" kern="1200" baseline="0" dirty="0"/>
            <a:t> Service implementation</a:t>
          </a:r>
        </a:p>
        <a:p>
          <a:pPr marL="0" lvl="0" indent="0" algn="l" defTabSz="977900">
            <a:lnSpc>
              <a:spcPct val="90000"/>
            </a:lnSpc>
            <a:spcBef>
              <a:spcPct val="0"/>
            </a:spcBef>
            <a:spcAft>
              <a:spcPct val="35000"/>
            </a:spcAft>
            <a:buNone/>
          </a:pPr>
          <a:r>
            <a:rPr lang="en-US" sz="2200" kern="1200" baseline="0" dirty="0"/>
            <a:t>- Formalizing relationships with specialty care partners</a:t>
          </a:r>
          <a:endParaRPr lang="en-US" sz="2200" kern="1200" dirty="0"/>
        </a:p>
      </dsp:txBody>
      <dsp:txXfrm>
        <a:off x="3532069" y="1486977"/>
        <a:ext cx="2827464" cy="2575495"/>
      </dsp:txXfrm>
    </dsp:sp>
    <dsp:sp modelId="{398B2878-2231-42D2-BD00-2FE536D832F1}">
      <dsp:nvSpPr>
        <dsp:cNvPr id="0" name=""/>
        <dsp:cNvSpPr/>
      </dsp:nvSpPr>
      <dsp:spPr>
        <a:xfrm>
          <a:off x="6359533" y="901637"/>
          <a:ext cx="3525150" cy="1336969"/>
        </a:xfrm>
        <a:prstGeom prst="rightArrow">
          <a:avLst>
            <a:gd name="adj1" fmla="val 50000"/>
            <a:gd name="adj2" fmla="val 50000"/>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254000" bIns="212244" numCol="1" spcCol="1270" anchor="ctr" anchorCtr="0">
          <a:noAutofit/>
        </a:bodyPr>
        <a:lstStyle/>
        <a:p>
          <a:pPr marL="0" lvl="0" indent="0" algn="l" defTabSz="889000">
            <a:lnSpc>
              <a:spcPct val="90000"/>
            </a:lnSpc>
            <a:spcBef>
              <a:spcPct val="0"/>
            </a:spcBef>
            <a:spcAft>
              <a:spcPct val="35000"/>
            </a:spcAft>
            <a:buNone/>
          </a:pPr>
          <a:r>
            <a:rPr lang="en-US" sz="2000" b="1" kern="1200" dirty="0"/>
            <a:t>Track 3 Care Delivery</a:t>
          </a:r>
        </a:p>
      </dsp:txBody>
      <dsp:txXfrm>
        <a:off x="6359533" y="1235879"/>
        <a:ext cx="3190908" cy="668485"/>
      </dsp:txXfrm>
    </dsp:sp>
    <dsp:sp modelId="{11D6D6A6-38DB-4597-9000-0DAA8F556DAF}">
      <dsp:nvSpPr>
        <dsp:cNvPr id="0" name=""/>
        <dsp:cNvSpPr/>
      </dsp:nvSpPr>
      <dsp:spPr>
        <a:xfrm>
          <a:off x="6359533" y="1932634"/>
          <a:ext cx="2827464" cy="2537802"/>
        </a:xfrm>
        <a:prstGeom prst="rect">
          <a:avLst/>
        </a:prstGeom>
        <a:solidFill>
          <a:schemeClr val="lt1">
            <a:hueOff val="0"/>
            <a:satOff val="0"/>
            <a:lumOff val="0"/>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t" anchorCtr="0">
          <a:noAutofit/>
        </a:bodyPr>
        <a:lstStyle/>
        <a:p>
          <a:pPr marL="0" lvl="0" indent="0" algn="l" defTabSz="977900">
            <a:lnSpc>
              <a:spcPct val="90000"/>
            </a:lnSpc>
            <a:spcBef>
              <a:spcPct val="0"/>
            </a:spcBef>
            <a:spcAft>
              <a:spcPct val="35000"/>
            </a:spcAft>
            <a:buNone/>
          </a:pPr>
          <a:r>
            <a:rPr lang="en-US" sz="2200" kern="1200" dirty="0"/>
            <a:t>- Workflow optimization </a:t>
          </a:r>
        </a:p>
        <a:p>
          <a:pPr marL="0" lvl="0" indent="0" algn="l" defTabSz="977900">
            <a:lnSpc>
              <a:spcPct val="90000"/>
            </a:lnSpc>
            <a:spcBef>
              <a:spcPct val="0"/>
            </a:spcBef>
            <a:spcAft>
              <a:spcPct val="35000"/>
            </a:spcAft>
            <a:buNone/>
          </a:pPr>
          <a:r>
            <a:rPr lang="en-US" sz="2200" kern="1200" dirty="0"/>
            <a:t>- Service expansion</a:t>
          </a:r>
        </a:p>
        <a:p>
          <a:pPr marL="0" lvl="0" indent="0" algn="l" defTabSz="977900">
            <a:lnSpc>
              <a:spcPct val="90000"/>
            </a:lnSpc>
            <a:spcBef>
              <a:spcPct val="0"/>
            </a:spcBef>
            <a:spcAft>
              <a:spcPct val="35000"/>
            </a:spcAft>
            <a:buNone/>
          </a:pPr>
          <a:r>
            <a:rPr lang="en-US" sz="2200" kern="1200" dirty="0"/>
            <a:t>- Enhanced specialty care referral processes</a:t>
          </a:r>
        </a:p>
      </dsp:txBody>
      <dsp:txXfrm>
        <a:off x="6359533" y="1932634"/>
        <a:ext cx="2827464" cy="2537802"/>
      </dsp:txXfrm>
    </dsp:sp>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1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0D5DF40-EE72-4917-94D2-120ECAA9C2B3}" type="datetimeFigureOut">
              <a:rPr lang="en-US" smtClean="0"/>
              <a:t>3/12/25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7C403-7B0C-4960-9760-344CB06E4065}" type="slidenum">
              <a:rPr lang="en-US" smtClean="0"/>
              <a:t>‹#›</a:t>
            </a:fld>
            <a:endParaRPr lang="en-US" dirty="0"/>
          </a:p>
        </p:txBody>
      </p:sp>
    </p:spTree>
    <p:extLst>
      <p:ext uri="{BB962C8B-B14F-4D97-AF65-F5344CB8AC3E}">
        <p14:creationId xmlns:p14="http://schemas.microsoft.com/office/powerpoint/2010/main" val="3862426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A32F4037-46CC-6045-BE7A-CA09502B483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96674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A32F4037-46CC-6045-BE7A-CA09502B4830}"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6858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57091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jpg"/><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5.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5.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6.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6.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7.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7.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8.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jpg"/><Relationship Id="rId1" Type="http://schemas.openxmlformats.org/officeDocument/2006/relationships/slideMaster" Target="../slideMasters/slideMaster9.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4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9.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10.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0.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0.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832874" y="2083917"/>
            <a:ext cx="8979343" cy="2250988"/>
          </a:xfrm>
        </p:spPr>
        <p:txBody>
          <a:bodyPr/>
          <a:lstStyle/>
          <a:p>
            <a:r>
              <a:rPr lang="en-US" dirty="0"/>
              <a:t>Click to edit Master title style</a:t>
            </a:r>
          </a:p>
        </p:txBody>
      </p:sp>
      <p:sp>
        <p:nvSpPr>
          <p:cNvPr id="9" name="Text Placeholder 8">
            <a:extLst>
              <a:ext uri="{FF2B5EF4-FFF2-40B4-BE49-F238E27FC236}">
                <a16:creationId xmlns:a16="http://schemas.microsoft.com/office/drawing/2014/main" id="{4C986063-5590-2540-AD01-371777DB5AE9}"/>
              </a:ext>
            </a:extLst>
          </p:cNvPr>
          <p:cNvSpPr>
            <a:spLocks noGrp="1"/>
          </p:cNvSpPr>
          <p:nvPr>
            <p:ph type="body" sz="quarter" idx="13" hasCustomPrompt="1"/>
          </p:nvPr>
        </p:nvSpPr>
        <p:spPr>
          <a:xfrm>
            <a:off x="832874" y="4563340"/>
            <a:ext cx="8979343" cy="838200"/>
          </a:xfrm>
          <a:prstGeom prst="rect">
            <a:avLst/>
          </a:prstGeom>
        </p:spPr>
        <p:txBody>
          <a:bodyPr/>
          <a:lstStyle>
            <a:lvl1pPr marL="0" indent="0">
              <a:buNone/>
              <a:defRPr>
                <a:solidFill>
                  <a:schemeClr val="bg1"/>
                </a:solidFill>
              </a:defRPr>
            </a:lvl1pPr>
            <a:lvl2pPr marL="457189" indent="0">
              <a:buNone/>
              <a:defRPr>
                <a:solidFill>
                  <a:schemeClr val="bg1"/>
                </a:solidFill>
              </a:defRPr>
            </a:lvl2pPr>
            <a:lvl3pPr marL="914377" indent="0">
              <a:buNone/>
              <a:defRPr>
                <a:solidFill>
                  <a:schemeClr val="bg1"/>
                </a:solidFill>
              </a:defRPr>
            </a:lvl3pPr>
            <a:lvl4pPr marL="1371566" indent="0">
              <a:buNone/>
              <a:defRPr>
                <a:solidFill>
                  <a:schemeClr val="bg1"/>
                </a:solidFill>
              </a:defRPr>
            </a:lvl4pPr>
            <a:lvl5pPr marL="1828754" indent="0">
              <a:buNone/>
              <a:defRPr>
                <a:solidFill>
                  <a:schemeClr val="bg1"/>
                </a:solidFill>
              </a:defRPr>
            </a:lvl5pPr>
          </a:lstStyle>
          <a:p>
            <a:pPr lvl="0"/>
            <a:r>
              <a:rPr lang="en-US" dirty="0"/>
              <a:t>Subtitle</a:t>
            </a:r>
          </a:p>
        </p:txBody>
      </p:sp>
      <p:sp>
        <p:nvSpPr>
          <p:cNvPr id="8" name="Date Placeholder 3">
            <a:extLst>
              <a:ext uri="{FF2B5EF4-FFF2-40B4-BE49-F238E27FC236}">
                <a16:creationId xmlns:a16="http://schemas.microsoft.com/office/drawing/2014/main" id="{9350DFBF-0F84-409B-BC12-4C4DEC1ECCE9}"/>
              </a:ext>
            </a:extLst>
          </p:cNvPr>
          <p:cNvSpPr>
            <a:spLocks noGrp="1"/>
          </p:cNvSpPr>
          <p:nvPr>
            <p:ph type="dt" sz="half" idx="11"/>
          </p:nvPr>
        </p:nvSpPr>
        <p:spPr>
          <a:xfrm>
            <a:off x="249645" y="6492875"/>
            <a:ext cx="4400414" cy="365125"/>
          </a:xfrm>
          <a:prstGeom prst="rect">
            <a:avLst/>
          </a:prstGeom>
        </p:spPr>
        <p:txBody>
          <a:bodyPr/>
          <a:lstStyle>
            <a:lvl1pPr>
              <a:defRPr>
                <a:latin typeface="+mn-lt"/>
              </a:defRPr>
            </a:lvl1pPr>
          </a:lstStyle>
          <a:p>
            <a:r>
              <a:rPr lang="en-US" dirty="0"/>
              <a:t>March 2022 | PowerPoint Best Practices</a:t>
            </a:r>
          </a:p>
        </p:txBody>
      </p:sp>
      <p:sp>
        <p:nvSpPr>
          <p:cNvPr id="11" name="Slide Number Placeholder 5">
            <a:extLst>
              <a:ext uri="{FF2B5EF4-FFF2-40B4-BE49-F238E27FC236}">
                <a16:creationId xmlns:a16="http://schemas.microsoft.com/office/drawing/2014/main" id="{C56DDB1E-95A9-4C41-920E-FC262EAF5D73}"/>
              </a:ext>
            </a:extLst>
          </p:cNvPr>
          <p:cNvSpPr>
            <a:spLocks noGrp="1"/>
          </p:cNvSpPr>
          <p:nvPr>
            <p:ph type="sldNum" sz="quarter" idx="4"/>
          </p:nvPr>
        </p:nvSpPr>
        <p:spPr>
          <a:xfrm>
            <a:off x="9468837" y="6008832"/>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12" name="TextBox 11">
            <a:extLst>
              <a:ext uri="{FF2B5EF4-FFF2-40B4-BE49-F238E27FC236}">
                <a16:creationId xmlns:a16="http://schemas.microsoft.com/office/drawing/2014/main" id="{853450E7-5353-4B17-9C63-87DE35E9D7B0}"/>
              </a:ext>
            </a:extLst>
          </p:cNvPr>
          <p:cNvSpPr txBox="1"/>
          <p:nvPr userDrawn="1"/>
        </p:nvSpPr>
        <p:spPr>
          <a:xfrm>
            <a:off x="249645" y="5868228"/>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a:t>
            </a:r>
            <a:r>
              <a:rPr lang="en-US" sz="1200" b="0" dirty="0">
                <a:solidFill>
                  <a:schemeClr val="bg1"/>
                </a:solidFill>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p>
        </p:txBody>
      </p:sp>
    </p:spTree>
    <p:extLst>
      <p:ext uri="{BB962C8B-B14F-4D97-AF65-F5344CB8AC3E}">
        <p14:creationId xmlns:p14="http://schemas.microsoft.com/office/powerpoint/2010/main" val="11676942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slide photo overla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4ECB17A-D462-0C45-981F-595182699B29}"/>
              </a:ext>
            </a:extLst>
          </p:cNvPr>
          <p:cNvSpPr/>
          <p:nvPr userDrawn="1"/>
        </p:nvSpPr>
        <p:spPr>
          <a:xfrm>
            <a:off x="3048" y="0"/>
            <a:ext cx="12188952" cy="6172200"/>
          </a:xfrm>
          <a:prstGeom prst="rect">
            <a:avLst/>
          </a:prstGeom>
          <a:solidFill>
            <a:srgbClr val="004986">
              <a:alpha val="6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0DCB06B1-820F-6E4E-A8CB-1D2D61317C31}"/>
              </a:ext>
            </a:extLst>
          </p:cNvPr>
          <p:cNvSpPr/>
          <p:nvPr userDrawn="1"/>
        </p:nvSpPr>
        <p:spPr>
          <a:xfrm>
            <a:off x="3048" y="6172200"/>
            <a:ext cx="12188952" cy="685800"/>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2872" y="3033943"/>
            <a:ext cx="8979343" cy="2250988"/>
          </a:xfrm>
        </p:spPr>
        <p:txBody>
          <a:bodyPr/>
          <a:lstStyle>
            <a:lvl1pPr>
              <a:lnSpc>
                <a:spcPct val="80000"/>
              </a:lnSpc>
              <a:defRPr sz="8000">
                <a:solidFill>
                  <a:schemeClr val="bg1"/>
                </a:solidFill>
              </a:defRPr>
            </a:lvl1pPr>
          </a:lstStyle>
          <a:p>
            <a:r>
              <a:rPr lang="en-US" dirty="0"/>
              <a:t>Click to edit Master title style</a:t>
            </a:r>
          </a:p>
        </p:txBody>
      </p:sp>
      <p:pic>
        <p:nvPicPr>
          <p:cNvPr id="9" name="Picture 8">
            <a:extLst>
              <a:ext uri="{FF2B5EF4-FFF2-40B4-BE49-F238E27FC236}">
                <a16:creationId xmlns:a16="http://schemas.microsoft.com/office/drawing/2014/main" id="{D6594900-56B2-EE45-A682-47856C1816CD}"/>
              </a:ext>
            </a:extLst>
          </p:cNvPr>
          <p:cNvPicPr>
            <a:picLocks noChangeAspect="1"/>
          </p:cNvPicPr>
          <p:nvPr userDrawn="1"/>
        </p:nvPicPr>
        <p:blipFill>
          <a:blip r:embed="rId2">
            <a:duotone>
              <a:prstClr val="black"/>
              <a:schemeClr val="tx2">
                <a:tint val="45000"/>
                <a:satMod val="400000"/>
              </a:schemeClr>
            </a:duotone>
            <a:lum bright="-40000" contrast="-20000"/>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6" name="Slide Number Placeholder 5">
            <a:extLst>
              <a:ext uri="{FF2B5EF4-FFF2-40B4-BE49-F238E27FC236}">
                <a16:creationId xmlns:a16="http://schemas.microsoft.com/office/drawing/2014/main" id="{24CC5A9C-2AE0-46B2-BD4C-3E75BCF8D5EE}"/>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tx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114201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spcBef>
                <a:spcPts val="2200"/>
              </a:spcBef>
              <a:defRPr sz="20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8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5" name="Slide Number Placeholder 5">
            <a:extLst>
              <a:ext uri="{FF2B5EF4-FFF2-40B4-BE49-F238E27FC236}">
                <a16:creationId xmlns:a16="http://schemas.microsoft.com/office/drawing/2014/main" id="{9E2ECAA5-783B-4E79-939E-A4291F035EB7}"/>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9055721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14pt text">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defRPr sz="14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4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lvl1pPr>
              <a:defRPr sz="3800" b="1"/>
            </a:lvl1pPr>
          </a:lstStyle>
          <a:p>
            <a:r>
              <a:rPr lang="en-US" dirty="0"/>
              <a:t>Click to edit Master title style</a:t>
            </a:r>
          </a:p>
        </p:txBody>
      </p:sp>
      <p:sp>
        <p:nvSpPr>
          <p:cNvPr id="5" name="Slide Number Placeholder 5">
            <a:extLst>
              <a:ext uri="{FF2B5EF4-FFF2-40B4-BE49-F238E27FC236}">
                <a16:creationId xmlns:a16="http://schemas.microsoft.com/office/drawing/2014/main" id="{7096CB82-5DA9-4AC3-B0F3-CACB9C4A2B13}"/>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975145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cSld name="Sidebar Tit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76F74B-C11A-C84A-A6AB-193977FA0131}"/>
              </a:ext>
            </a:extLst>
          </p:cNvPr>
          <p:cNvSpPr/>
          <p:nvPr userDrawn="1"/>
        </p:nvSpPr>
        <p:spPr>
          <a:xfrm>
            <a:off x="1" y="0"/>
            <a:ext cx="2832652" cy="6183086"/>
          </a:xfrm>
          <a:prstGeom prst="rect">
            <a:avLst/>
          </a:prstGeom>
          <a:solidFill>
            <a:srgbClr val="7093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90839" y="765629"/>
            <a:ext cx="2250976" cy="2387600"/>
          </a:xfrm>
        </p:spPr>
        <p:txBody>
          <a:bodyPr anchor="t"/>
          <a:lstStyle>
            <a:lvl1pPr algn="l">
              <a:defRPr sz="32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3123492" y="303667"/>
            <a:ext cx="877767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Slide Number Placeholder 5">
            <a:extLst>
              <a:ext uri="{FF2B5EF4-FFF2-40B4-BE49-F238E27FC236}">
                <a16:creationId xmlns:a16="http://schemas.microsoft.com/office/drawing/2014/main" id="{738F0ED8-B8CE-4036-800D-FE7B673364A8}"/>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0606554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9" name="Rectangle 8"/>
          <p:cNvSpPr/>
          <p:nvPr userDrawn="1"/>
        </p:nvSpPr>
        <p:spPr>
          <a:xfrm>
            <a:off x="0" y="5507189"/>
            <a:ext cx="12192000" cy="1368425"/>
          </a:xfrm>
          <a:prstGeom prst="rect">
            <a:avLst/>
          </a:prstGeom>
          <a:solidFill>
            <a:srgbClr val="00498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sz="1350" dirty="0">
              <a:solidFill>
                <a:prstClr val="white"/>
              </a:solidFill>
            </a:endParaRPr>
          </a:p>
        </p:txBody>
      </p:sp>
      <p:sp>
        <p:nvSpPr>
          <p:cNvPr id="2" name="Title 1"/>
          <p:cNvSpPr>
            <a:spLocks noGrp="1"/>
          </p:cNvSpPr>
          <p:nvPr>
            <p:ph type="ctrTitle" hasCustomPrompt="1"/>
          </p:nvPr>
        </p:nvSpPr>
        <p:spPr>
          <a:xfrm>
            <a:off x="928255" y="441382"/>
            <a:ext cx="9144000" cy="745048"/>
          </a:xfrm>
        </p:spPr>
        <p:txBody>
          <a:bodyPr anchor="b"/>
          <a:lstStyle>
            <a:lvl1pPr algn="l">
              <a:defRPr sz="3750">
                <a:solidFill>
                  <a:srgbClr val="004986"/>
                </a:solidFill>
              </a:defRPr>
            </a:lvl1pPr>
          </a:lstStyle>
          <a:p>
            <a:r>
              <a:rPr lang="en-US" dirty="0"/>
              <a:t>Click to edit master title style</a:t>
            </a:r>
          </a:p>
        </p:txBody>
      </p:sp>
      <p:sp>
        <p:nvSpPr>
          <p:cNvPr id="8" name="Text Placeholder 10"/>
          <p:cNvSpPr>
            <a:spLocks noGrp="1"/>
          </p:cNvSpPr>
          <p:nvPr>
            <p:ph type="body" sz="quarter" idx="10"/>
          </p:nvPr>
        </p:nvSpPr>
        <p:spPr>
          <a:xfrm>
            <a:off x="928255" y="1750190"/>
            <a:ext cx="9739745" cy="3468321"/>
          </a:xfrm>
          <a:prstGeom prst="rect">
            <a:avLst/>
          </a:prstGeom>
        </p:spPr>
        <p:txBody>
          <a:bodyPr/>
          <a:lstStyle>
            <a:lvl1pPr>
              <a:defRPr b="0" i="0">
                <a:solidFill>
                  <a:schemeClr val="tx1"/>
                </a:solidFill>
                <a:latin typeface="Avenir Medium" charset="0"/>
                <a:ea typeface="Avenir Medium" charset="0"/>
                <a:cs typeface="Avenir Medium" charset="0"/>
              </a:defRPr>
            </a:lvl1pPr>
          </a:lstStyle>
          <a:p>
            <a:pPr lvl="0"/>
            <a:r>
              <a:rPr lang="en-US" dirty="0"/>
              <a:t>Click to edit Master text styles</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3" y="5871337"/>
            <a:ext cx="1841500" cy="640842"/>
          </a:xfrm>
          <a:prstGeom prst="rect">
            <a:avLst/>
          </a:prstGeom>
        </p:spPr>
      </p:pic>
      <p:sp>
        <p:nvSpPr>
          <p:cNvPr id="10" name="Slide Number Placeholder 5">
            <a:extLst>
              <a:ext uri="{FF2B5EF4-FFF2-40B4-BE49-F238E27FC236}">
                <a16:creationId xmlns:a16="http://schemas.microsoft.com/office/drawing/2014/main" id="{8924329F-4D37-4E0A-B6FE-3755F91D707F}"/>
              </a:ext>
            </a:extLst>
          </p:cNvPr>
          <p:cNvSpPr txBox="1">
            <a:spLocks/>
          </p:cNvSpPr>
          <p:nvPr userDrawn="1"/>
        </p:nvSpPr>
        <p:spPr>
          <a:xfrm>
            <a:off x="9449789" y="6051493"/>
            <a:ext cx="459015" cy="365125"/>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48F63A3B-78C7-47BE-AE5E-E10140E04643}" type="slidenum">
              <a:rPr lang="en-US" smtClean="0"/>
              <a:pPr/>
              <a:t>‹#›</a:t>
            </a:fld>
            <a:endParaRPr lang="en-US" dirty="0"/>
          </a:p>
        </p:txBody>
      </p:sp>
      <p:sp>
        <p:nvSpPr>
          <p:cNvPr id="11" name="TextBox 10">
            <a:extLst>
              <a:ext uri="{FF2B5EF4-FFF2-40B4-BE49-F238E27FC236}">
                <a16:creationId xmlns:a16="http://schemas.microsoft.com/office/drawing/2014/main" id="{7C61A5E0-D53E-498C-8402-3C6E1EF919B7}"/>
              </a:ext>
            </a:extLst>
          </p:cNvPr>
          <p:cNvSpPr txBox="1"/>
          <p:nvPr userDrawn="1"/>
        </p:nvSpPr>
        <p:spPr>
          <a:xfrm>
            <a:off x="175624" y="5864158"/>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a:t>
            </a:r>
            <a:r>
              <a:rPr lang="en-US" sz="1200" b="0" dirty="0">
                <a:solidFill>
                  <a:schemeClr val="bg1"/>
                </a:solidFill>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p>
        </p:txBody>
      </p:sp>
      <p:sp>
        <p:nvSpPr>
          <p:cNvPr id="3" name="Slide Number Placeholder 2">
            <a:extLst>
              <a:ext uri="{FF2B5EF4-FFF2-40B4-BE49-F238E27FC236}">
                <a16:creationId xmlns:a16="http://schemas.microsoft.com/office/drawing/2014/main" id="{41C33E1F-3F3C-4930-B6C6-96F83710C37A}"/>
              </a:ext>
            </a:extLst>
          </p:cNvPr>
          <p:cNvSpPr>
            <a:spLocks noGrp="1"/>
          </p:cNvSpPr>
          <p:nvPr>
            <p:ph type="sldNum" sz="quarter" idx="11"/>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288349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Title slide -  solid blue">
    <p:spTree>
      <p:nvGrpSpPr>
        <p:cNvPr id="1" name=""/>
        <p:cNvGrpSpPr/>
        <p:nvPr/>
      </p:nvGrpSpPr>
      <p:grpSpPr>
        <a:xfrm>
          <a:off x="0" y="0"/>
          <a:ext cx="0" cy="0"/>
          <a:chOff x="0" y="0"/>
          <a:chExt cx="0" cy="0"/>
        </a:xfrm>
      </p:grpSpPr>
      <p:sp>
        <p:nvSpPr>
          <p:cNvPr id="2" name="Title 1"/>
          <p:cNvSpPr>
            <a:spLocks noGrp="1"/>
          </p:cNvSpPr>
          <p:nvPr>
            <p:ph type="title"/>
          </p:nvPr>
        </p:nvSpPr>
        <p:spPr>
          <a:xfrm>
            <a:off x="914399" y="2149523"/>
            <a:ext cx="10424160" cy="2250988"/>
          </a:xfrm>
        </p:spPr>
        <p:txBody>
          <a:bodyPr/>
          <a:lstStyle>
            <a:lvl1pPr>
              <a:lnSpc>
                <a:spcPct val="80000"/>
              </a:lnSpc>
              <a:defRPr sz="7200">
                <a:solidFill>
                  <a:schemeClr val="bg1"/>
                </a:solidFill>
              </a:defRPr>
            </a:lvl1pPr>
          </a:lstStyle>
          <a:p>
            <a:r>
              <a:rPr lang="en-US" dirty="0"/>
              <a:t>Click to edit Master title style</a:t>
            </a:r>
          </a:p>
        </p:txBody>
      </p:sp>
      <p:pic>
        <p:nvPicPr>
          <p:cNvPr id="5" name="Picture 4" descr="A picture containing people, beach, water, group&#10;&#10;Description automatically generated">
            <a:extLst>
              <a:ext uri="{FF2B5EF4-FFF2-40B4-BE49-F238E27FC236}">
                <a16:creationId xmlns:a16="http://schemas.microsoft.com/office/drawing/2014/main" id="{F63ACBAF-DC4F-EF46-A95E-B7DB0C8A992A}"/>
              </a:ext>
            </a:extLst>
          </p:cNvPr>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6370" r="6370"/>
          <a:stretch/>
        </p:blipFill>
        <p:spPr>
          <a:xfrm>
            <a:off x="-1" y="3"/>
            <a:ext cx="12192001" cy="6862654"/>
          </a:xfrm>
          <a:prstGeom prst="rect">
            <a:avLst/>
          </a:prstGeom>
          <a:solidFill>
            <a:schemeClr val="accent1"/>
          </a:solidFill>
        </p:spPr>
      </p:pic>
      <p:sp>
        <p:nvSpPr>
          <p:cNvPr id="11" name="Rectangle 10">
            <a:extLst>
              <a:ext uri="{FF2B5EF4-FFF2-40B4-BE49-F238E27FC236}">
                <a16:creationId xmlns:a16="http://schemas.microsoft.com/office/drawing/2014/main" id="{E54A6B1D-B9F3-2E4E-A979-3F8B2C47B218}"/>
              </a:ext>
            </a:extLst>
          </p:cNvPr>
          <p:cNvSpPr/>
          <p:nvPr userDrawn="1"/>
        </p:nvSpPr>
        <p:spPr>
          <a:xfrm>
            <a:off x="1524" y="0"/>
            <a:ext cx="12190476" cy="6858000"/>
          </a:xfrm>
          <a:prstGeom prst="rect">
            <a:avLst/>
          </a:prstGeom>
          <a:solidFill>
            <a:srgbClr val="004986">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7A2A5A5A-2FF8-476E-A35B-5DD0A8269214}"/>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0096501" y="5962777"/>
            <a:ext cx="1841500" cy="640843"/>
          </a:xfrm>
          <a:prstGeom prst="rect">
            <a:avLst/>
          </a:prstGeom>
        </p:spPr>
      </p:pic>
    </p:spTree>
    <p:extLst>
      <p:ext uri="{BB962C8B-B14F-4D97-AF65-F5344CB8AC3E}">
        <p14:creationId xmlns:p14="http://schemas.microsoft.com/office/powerpoint/2010/main" val="2315579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8" name="bg object 16">
            <a:extLst>
              <a:ext uri="{FF2B5EF4-FFF2-40B4-BE49-F238E27FC236}">
                <a16:creationId xmlns:a16="http://schemas.microsoft.com/office/drawing/2014/main" id="{C8BCB97D-AF9D-4665-A90C-7C2CA86427C4}"/>
              </a:ext>
            </a:extLst>
          </p:cNvPr>
          <p:cNvSpPr/>
          <p:nvPr userDrawn="1"/>
        </p:nvSpPr>
        <p:spPr>
          <a:xfrm>
            <a:off x="0" y="6007100"/>
            <a:ext cx="12192000" cy="850900"/>
          </a:xfrm>
          <a:custGeom>
            <a:avLst/>
            <a:gdLst/>
            <a:ahLst/>
            <a:cxnLst/>
            <a:rect l="l" t="t" r="r" b="b"/>
            <a:pathLst>
              <a:path w="12192000" h="850900">
                <a:moveTo>
                  <a:pt x="12192000" y="0"/>
                </a:moveTo>
                <a:lnTo>
                  <a:pt x="0" y="0"/>
                </a:lnTo>
                <a:lnTo>
                  <a:pt x="0" y="850897"/>
                </a:lnTo>
                <a:lnTo>
                  <a:pt x="12192000" y="850897"/>
                </a:lnTo>
                <a:lnTo>
                  <a:pt x="12192000" y="0"/>
                </a:lnTo>
                <a:close/>
              </a:path>
            </a:pathLst>
          </a:custGeom>
          <a:solidFill>
            <a:srgbClr val="004885">
              <a:alpha val="59999"/>
            </a:srgbClr>
          </a:solidFill>
        </p:spPr>
        <p:txBody>
          <a:bodyPr wrap="square" lIns="0" tIns="0" rIns="0" bIns="0" rtlCol="0"/>
          <a:lstStyle/>
          <a:p>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0" y="6112129"/>
            <a:ext cx="1841500" cy="640842"/>
          </a:xfrm>
          <a:prstGeom prst="rect">
            <a:avLst/>
          </a:prstGeom>
        </p:spPr>
      </p:pic>
      <p:sp>
        <p:nvSpPr>
          <p:cNvPr id="7" name="Slide Number Placeholder 5">
            <a:extLst>
              <a:ext uri="{FF2B5EF4-FFF2-40B4-BE49-F238E27FC236}">
                <a16:creationId xmlns:a16="http://schemas.microsoft.com/office/drawing/2014/main" id="{98070D6B-7FAF-6941-A71A-D34B0778959E}"/>
              </a:ext>
            </a:extLst>
          </p:cNvPr>
          <p:cNvSpPr>
            <a:spLocks noGrp="1"/>
          </p:cNvSpPr>
          <p:nvPr>
            <p:ph type="sldNum" sz="quarter" idx="4"/>
          </p:nvPr>
        </p:nvSpPr>
        <p:spPr>
          <a:xfrm>
            <a:off x="4724400" y="6191393"/>
            <a:ext cx="2743200" cy="365125"/>
          </a:xfrm>
          <a:prstGeom prst="rect">
            <a:avLst/>
          </a:prstGeom>
        </p:spPr>
        <p:txBody>
          <a:bodyPr vert="horz" lIns="91440" tIns="45720" rIns="91440" bIns="45720" rtlCol="0" anchor="ctr"/>
          <a:lstStyle>
            <a:lvl1pPr algn="ctr">
              <a:defRPr sz="1200">
                <a:solidFill>
                  <a:schemeClr val="bg1"/>
                </a:solidFill>
              </a:defRPr>
            </a:lvl1pPr>
          </a:lstStyle>
          <a:p>
            <a:fld id="{8F37D380-F8A9-6B41-AE8A-10194B97FE34}" type="slidenum">
              <a:rPr lang="en-US" smtClean="0"/>
              <a:pPr/>
              <a:t>‹#›</a:t>
            </a:fld>
            <a:endParaRPr lang="en-US" dirty="0"/>
          </a:p>
        </p:txBody>
      </p:sp>
      <p:sp>
        <p:nvSpPr>
          <p:cNvPr id="10" name="Title 1"/>
          <p:cNvSpPr>
            <a:spLocks noGrp="1"/>
          </p:cNvSpPr>
          <p:nvPr>
            <p:ph type="ctrTitle" hasCustomPrompt="1"/>
          </p:nvPr>
        </p:nvSpPr>
        <p:spPr>
          <a:xfrm>
            <a:off x="928255" y="441382"/>
            <a:ext cx="10645942" cy="745048"/>
          </a:xfrm>
        </p:spPr>
        <p:txBody>
          <a:bodyPr anchor="b"/>
          <a:lstStyle>
            <a:lvl1pPr algn="l">
              <a:defRPr lang="en-US" sz="3600" b="1" i="0" kern="1200" dirty="0">
                <a:solidFill>
                  <a:srgbClr val="002060"/>
                </a:solidFill>
                <a:latin typeface="Gill Sans MT" panose="020B0502020104020203" pitchFamily="34" charset="0"/>
                <a:ea typeface="Tahoma" panose="020B0604030504040204" pitchFamily="34" charset="0"/>
                <a:cs typeface="Tahoma" panose="020B0604030504040204" pitchFamily="34" charset="0"/>
              </a:defRPr>
            </a:lvl1pPr>
          </a:lstStyle>
          <a:p>
            <a:r>
              <a:rPr lang="en-US" dirty="0"/>
              <a:t>Click to edit master title style</a:t>
            </a:r>
          </a:p>
        </p:txBody>
      </p:sp>
      <p:sp>
        <p:nvSpPr>
          <p:cNvPr id="11" name="Text Placeholder 10"/>
          <p:cNvSpPr>
            <a:spLocks noGrp="1"/>
          </p:cNvSpPr>
          <p:nvPr>
            <p:ph type="body" sz="quarter" idx="10"/>
          </p:nvPr>
        </p:nvSpPr>
        <p:spPr>
          <a:xfrm>
            <a:off x="952500" y="1469242"/>
            <a:ext cx="10645942" cy="3468321"/>
          </a:xfrm>
          <a:prstGeom prst="rect">
            <a:avLst/>
          </a:prstGeom>
        </p:spPr>
        <p:txBody>
          <a:bodyPr/>
          <a:lstStyle>
            <a:lvl1pPr>
              <a:defRPr b="0" i="0">
                <a:solidFill>
                  <a:schemeClr val="tx1"/>
                </a:solidFill>
                <a:latin typeface="+mn-lt"/>
                <a:ea typeface="Avenir Medium" charset="0"/>
                <a:cs typeface="Avenir Medium" charset="0"/>
              </a:defRPr>
            </a:lvl1pPr>
          </a:lstStyle>
          <a:p>
            <a:pPr lvl="0"/>
            <a:r>
              <a:rPr lang="en-US" dirty="0"/>
              <a:t>Click to edit Master text styles</a:t>
            </a:r>
          </a:p>
        </p:txBody>
      </p:sp>
    </p:spTree>
    <p:extLst>
      <p:ext uri="{BB962C8B-B14F-4D97-AF65-F5344CB8AC3E}">
        <p14:creationId xmlns:p14="http://schemas.microsoft.com/office/powerpoint/2010/main" val="23962830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1_Sidebar Tit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76F74B-C11A-C84A-A6AB-193977FA0131}"/>
              </a:ext>
            </a:extLst>
          </p:cNvPr>
          <p:cNvSpPr/>
          <p:nvPr userDrawn="1"/>
        </p:nvSpPr>
        <p:spPr>
          <a:xfrm>
            <a:off x="1" y="0"/>
            <a:ext cx="2971800" cy="6183086"/>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380291" y="499925"/>
            <a:ext cx="2211219" cy="2387600"/>
          </a:xfrm>
        </p:spPr>
        <p:txBody>
          <a:bodyPr anchor="t"/>
          <a:lstStyle>
            <a:lvl1pPr algn="l">
              <a:defRPr sz="32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3799114" y="303667"/>
            <a:ext cx="7412225"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35578063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2_Title Slide">
    <p:spTree>
      <p:nvGrpSpPr>
        <p:cNvPr id="1" name=""/>
        <p:cNvGrpSpPr/>
        <p:nvPr/>
      </p:nvGrpSpPr>
      <p:grpSpPr>
        <a:xfrm>
          <a:off x="0" y="0"/>
          <a:ext cx="0" cy="0"/>
          <a:chOff x="0" y="0"/>
          <a:chExt cx="0" cy="0"/>
        </a:xfrm>
      </p:grpSpPr>
      <p:sp>
        <p:nvSpPr>
          <p:cNvPr id="9" name="Rectangle 8"/>
          <p:cNvSpPr/>
          <p:nvPr userDrawn="1"/>
        </p:nvSpPr>
        <p:spPr>
          <a:xfrm>
            <a:off x="0" y="5650121"/>
            <a:ext cx="12192000" cy="1225486"/>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2" name="Title 1"/>
          <p:cNvSpPr>
            <a:spLocks noGrp="1"/>
          </p:cNvSpPr>
          <p:nvPr>
            <p:ph type="ctrTitle" hasCustomPrompt="1"/>
          </p:nvPr>
        </p:nvSpPr>
        <p:spPr>
          <a:xfrm>
            <a:off x="928255" y="441383"/>
            <a:ext cx="9877859" cy="745048"/>
          </a:xfrm>
        </p:spPr>
        <p:txBody>
          <a:bodyPr anchor="b"/>
          <a:lstStyle>
            <a:lvl1pPr algn="l">
              <a:defRPr sz="3800" b="1">
                <a:solidFill>
                  <a:srgbClr val="004986"/>
                </a:solidFill>
              </a:defRPr>
            </a:lvl1pPr>
          </a:lstStyle>
          <a:p>
            <a:r>
              <a:rPr lang="en-US" dirty="0"/>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1" y="5870973"/>
            <a:ext cx="1841500" cy="640843"/>
          </a:xfrm>
          <a:prstGeom prst="rect">
            <a:avLst/>
          </a:prstGeom>
        </p:spPr>
      </p:pic>
      <p:sp>
        <p:nvSpPr>
          <p:cNvPr id="4" name="Table Placeholder 3">
            <a:extLst>
              <a:ext uri="{FF2B5EF4-FFF2-40B4-BE49-F238E27FC236}">
                <a16:creationId xmlns:a16="http://schemas.microsoft.com/office/drawing/2014/main" id="{04E1EECE-B442-2B40-AE12-01C2243E511D}"/>
              </a:ext>
            </a:extLst>
          </p:cNvPr>
          <p:cNvSpPr>
            <a:spLocks noGrp="1"/>
          </p:cNvSpPr>
          <p:nvPr>
            <p:ph type="tbl" sz="quarter" idx="10"/>
          </p:nvPr>
        </p:nvSpPr>
        <p:spPr>
          <a:xfrm>
            <a:off x="928689" y="1339851"/>
            <a:ext cx="9877425" cy="3824288"/>
          </a:xfrm>
          <a:prstGeom prst="rect">
            <a:avLst/>
          </a:prstGeom>
        </p:spPr>
        <p:txBody>
          <a:bodyPr/>
          <a:lstStyle/>
          <a:p>
            <a:endParaRPr lang="en-US" dirty="0"/>
          </a:p>
        </p:txBody>
      </p:sp>
      <p:sp>
        <p:nvSpPr>
          <p:cNvPr id="8" name="Footer Placeholder 10">
            <a:extLst>
              <a:ext uri="{FF2B5EF4-FFF2-40B4-BE49-F238E27FC236}">
                <a16:creationId xmlns:a16="http://schemas.microsoft.com/office/drawing/2014/main" id="{11BDECC5-A2D2-AF4C-AAA5-A3BCBDD7686C}"/>
              </a:ext>
            </a:extLst>
          </p:cNvPr>
          <p:cNvSpPr>
            <a:spLocks noGrp="1"/>
          </p:cNvSpPr>
          <p:nvPr userDrawn="1"/>
        </p:nvSpPr>
        <p:spPr>
          <a:xfrm>
            <a:off x="4777339" y="6025348"/>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dirty="0"/>
          </a:p>
        </p:txBody>
      </p:sp>
      <p:sp>
        <p:nvSpPr>
          <p:cNvPr id="25" name="Slide Number Placeholder 5">
            <a:extLst>
              <a:ext uri="{FF2B5EF4-FFF2-40B4-BE49-F238E27FC236}">
                <a16:creationId xmlns:a16="http://schemas.microsoft.com/office/drawing/2014/main" id="{DF8A3EE2-3B45-4312-8532-B26A809C23FB}"/>
              </a:ext>
            </a:extLst>
          </p:cNvPr>
          <p:cNvSpPr>
            <a:spLocks noGrp="1"/>
          </p:cNvSpPr>
          <p:nvPr>
            <p:ph type="sldNum" sz="quarter" idx="4"/>
          </p:nvPr>
        </p:nvSpPr>
        <p:spPr>
          <a:xfrm>
            <a:off x="9411988" y="6009195"/>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26" name="TextBox 25">
            <a:extLst>
              <a:ext uri="{FF2B5EF4-FFF2-40B4-BE49-F238E27FC236}">
                <a16:creationId xmlns:a16="http://schemas.microsoft.com/office/drawing/2014/main" id="{42D576C6-9009-4BC0-AF78-4835AE649F3C}"/>
              </a:ext>
            </a:extLst>
          </p:cNvPr>
          <p:cNvSpPr txBox="1"/>
          <p:nvPr userDrawn="1"/>
        </p:nvSpPr>
        <p:spPr>
          <a:xfrm>
            <a:off x="249645" y="5868592"/>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sp>
        <p:nvSpPr>
          <p:cNvPr id="11" name="Date Placeholder 3">
            <a:extLst>
              <a:ext uri="{FF2B5EF4-FFF2-40B4-BE49-F238E27FC236}">
                <a16:creationId xmlns:a16="http://schemas.microsoft.com/office/drawing/2014/main" id="{B14B1F92-7B96-41A4-8FAF-66C6061D0070}"/>
              </a:ext>
            </a:extLst>
          </p:cNvPr>
          <p:cNvSpPr>
            <a:spLocks noGrp="1"/>
          </p:cNvSpPr>
          <p:nvPr>
            <p:ph type="dt" sz="half" idx="11"/>
          </p:nvPr>
        </p:nvSpPr>
        <p:spPr>
          <a:xfrm>
            <a:off x="249645" y="6512179"/>
            <a:ext cx="2853432" cy="365125"/>
          </a:xfrm>
          <a:prstGeom prst="rect">
            <a:avLst/>
          </a:prstGeom>
        </p:spPr>
        <p:txBody>
          <a:bodyPr/>
          <a:lstStyle>
            <a:lvl1pPr>
              <a:defRPr>
                <a:latin typeface="+mn-lt"/>
              </a:defRPr>
            </a:lvl1pPr>
          </a:lstStyle>
          <a:p>
            <a:r>
              <a:rPr lang="en-US" dirty="0"/>
              <a:t>March 2022 | PowerPoint Best Practices</a:t>
            </a:r>
          </a:p>
        </p:txBody>
      </p:sp>
    </p:spTree>
    <p:extLst>
      <p:ext uri="{BB962C8B-B14F-4D97-AF65-F5344CB8AC3E}">
        <p14:creationId xmlns:p14="http://schemas.microsoft.com/office/powerpoint/2010/main" val="3064183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slide -  solid blue">
    <p:spTree>
      <p:nvGrpSpPr>
        <p:cNvPr id="1" name=""/>
        <p:cNvGrpSpPr/>
        <p:nvPr/>
      </p:nvGrpSpPr>
      <p:grpSpPr>
        <a:xfrm>
          <a:off x="0" y="0"/>
          <a:ext cx="0" cy="0"/>
          <a:chOff x="0" y="0"/>
          <a:chExt cx="0" cy="0"/>
        </a:xfrm>
      </p:grpSpPr>
      <p:sp>
        <p:nvSpPr>
          <p:cNvPr id="2" name="Title 1"/>
          <p:cNvSpPr>
            <a:spLocks noGrp="1"/>
          </p:cNvSpPr>
          <p:nvPr>
            <p:ph type="title"/>
          </p:nvPr>
        </p:nvSpPr>
        <p:spPr>
          <a:xfrm>
            <a:off x="914399" y="2149523"/>
            <a:ext cx="10424160" cy="2250988"/>
          </a:xfrm>
        </p:spPr>
        <p:txBody>
          <a:bodyPr/>
          <a:lstStyle>
            <a:lvl1pPr>
              <a:lnSpc>
                <a:spcPct val="80000"/>
              </a:lnSpc>
              <a:defRPr sz="7200">
                <a:solidFill>
                  <a:schemeClr val="bg1"/>
                </a:solidFill>
              </a:defRPr>
            </a:lvl1pPr>
          </a:lstStyle>
          <a:p>
            <a:r>
              <a:rPr lang="en-US" dirty="0"/>
              <a:t>Click to edit Master title style</a:t>
            </a:r>
          </a:p>
        </p:txBody>
      </p:sp>
      <p:pic>
        <p:nvPicPr>
          <p:cNvPr id="5" name="Picture 4" descr="A picture containing people, beach, water, group&#10;&#10;Description automatically generated">
            <a:extLst>
              <a:ext uri="{FF2B5EF4-FFF2-40B4-BE49-F238E27FC236}">
                <a16:creationId xmlns:a16="http://schemas.microsoft.com/office/drawing/2014/main" id="{F63ACBAF-DC4F-EF46-A95E-B7DB0C8A992A}"/>
              </a:ext>
            </a:extLst>
          </p:cNvPr>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6370" r="6370"/>
          <a:stretch/>
        </p:blipFill>
        <p:spPr>
          <a:xfrm>
            <a:off x="-1" y="3"/>
            <a:ext cx="12192001" cy="6862654"/>
          </a:xfrm>
          <a:prstGeom prst="rect">
            <a:avLst/>
          </a:prstGeom>
          <a:solidFill>
            <a:schemeClr val="accent1"/>
          </a:solidFill>
        </p:spPr>
      </p:pic>
      <p:sp>
        <p:nvSpPr>
          <p:cNvPr id="11" name="Rectangle 10">
            <a:extLst>
              <a:ext uri="{FF2B5EF4-FFF2-40B4-BE49-F238E27FC236}">
                <a16:creationId xmlns:a16="http://schemas.microsoft.com/office/drawing/2014/main" id="{E54A6B1D-B9F3-2E4E-A979-3F8B2C47B218}"/>
              </a:ext>
            </a:extLst>
          </p:cNvPr>
          <p:cNvSpPr/>
          <p:nvPr userDrawn="1"/>
        </p:nvSpPr>
        <p:spPr>
          <a:xfrm>
            <a:off x="1524" y="0"/>
            <a:ext cx="12190476" cy="6858000"/>
          </a:xfrm>
          <a:prstGeom prst="rect">
            <a:avLst/>
          </a:prstGeom>
          <a:solidFill>
            <a:srgbClr val="004986">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descr="A picture containing drawing&#10;&#10;Description automatically generated">
            <a:extLst>
              <a:ext uri="{FF2B5EF4-FFF2-40B4-BE49-F238E27FC236}">
                <a16:creationId xmlns:a16="http://schemas.microsoft.com/office/drawing/2014/main" id="{6C2AFE5C-0D8A-A14C-84E8-FFCE817F8A5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spTree>
    <p:extLst>
      <p:ext uri="{BB962C8B-B14F-4D97-AF65-F5344CB8AC3E}">
        <p14:creationId xmlns:p14="http://schemas.microsoft.com/office/powerpoint/2010/main" val="3422163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9" name="Rectangle 8"/>
          <p:cNvSpPr/>
          <p:nvPr userDrawn="1"/>
        </p:nvSpPr>
        <p:spPr>
          <a:xfrm>
            <a:off x="0" y="5650121"/>
            <a:ext cx="12192000" cy="1225486"/>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2" name="Title 1"/>
          <p:cNvSpPr>
            <a:spLocks noGrp="1"/>
          </p:cNvSpPr>
          <p:nvPr>
            <p:ph type="ctrTitle" hasCustomPrompt="1"/>
          </p:nvPr>
        </p:nvSpPr>
        <p:spPr>
          <a:xfrm>
            <a:off x="928255" y="441383"/>
            <a:ext cx="9877859" cy="745048"/>
          </a:xfrm>
        </p:spPr>
        <p:txBody>
          <a:bodyPr anchor="b"/>
          <a:lstStyle>
            <a:lvl1pPr algn="l">
              <a:defRPr sz="3800" b="1">
                <a:solidFill>
                  <a:srgbClr val="004986"/>
                </a:solidFill>
              </a:defRPr>
            </a:lvl1pPr>
          </a:lstStyle>
          <a:p>
            <a:r>
              <a:rPr lang="en-US" dirty="0"/>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1" y="5870973"/>
            <a:ext cx="1841500" cy="640843"/>
          </a:xfrm>
          <a:prstGeom prst="rect">
            <a:avLst/>
          </a:prstGeom>
        </p:spPr>
      </p:pic>
      <p:sp>
        <p:nvSpPr>
          <p:cNvPr id="4" name="Table Placeholder 3">
            <a:extLst>
              <a:ext uri="{FF2B5EF4-FFF2-40B4-BE49-F238E27FC236}">
                <a16:creationId xmlns:a16="http://schemas.microsoft.com/office/drawing/2014/main" id="{04E1EECE-B442-2B40-AE12-01C2243E511D}"/>
              </a:ext>
            </a:extLst>
          </p:cNvPr>
          <p:cNvSpPr>
            <a:spLocks noGrp="1"/>
          </p:cNvSpPr>
          <p:nvPr>
            <p:ph type="tbl" sz="quarter" idx="10"/>
          </p:nvPr>
        </p:nvSpPr>
        <p:spPr>
          <a:xfrm>
            <a:off x="928689" y="1339851"/>
            <a:ext cx="9877425" cy="3824288"/>
          </a:xfrm>
          <a:prstGeom prst="rect">
            <a:avLst/>
          </a:prstGeom>
        </p:spPr>
        <p:txBody>
          <a:bodyPr/>
          <a:lstStyle/>
          <a:p>
            <a:endParaRPr lang="en-US" dirty="0"/>
          </a:p>
        </p:txBody>
      </p:sp>
      <p:sp>
        <p:nvSpPr>
          <p:cNvPr id="8" name="Footer Placeholder 10">
            <a:extLst>
              <a:ext uri="{FF2B5EF4-FFF2-40B4-BE49-F238E27FC236}">
                <a16:creationId xmlns:a16="http://schemas.microsoft.com/office/drawing/2014/main" id="{11BDECC5-A2D2-AF4C-AAA5-A3BCBDD7686C}"/>
              </a:ext>
            </a:extLst>
          </p:cNvPr>
          <p:cNvSpPr>
            <a:spLocks noGrp="1"/>
          </p:cNvSpPr>
          <p:nvPr userDrawn="1"/>
        </p:nvSpPr>
        <p:spPr>
          <a:xfrm>
            <a:off x="4777339" y="6025348"/>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dirty="0"/>
          </a:p>
        </p:txBody>
      </p:sp>
      <p:sp>
        <p:nvSpPr>
          <p:cNvPr id="25" name="Slide Number Placeholder 5">
            <a:extLst>
              <a:ext uri="{FF2B5EF4-FFF2-40B4-BE49-F238E27FC236}">
                <a16:creationId xmlns:a16="http://schemas.microsoft.com/office/drawing/2014/main" id="{DF8A3EE2-3B45-4312-8532-B26A809C23FB}"/>
              </a:ext>
            </a:extLst>
          </p:cNvPr>
          <p:cNvSpPr>
            <a:spLocks noGrp="1"/>
          </p:cNvSpPr>
          <p:nvPr>
            <p:ph type="sldNum" sz="quarter" idx="4"/>
          </p:nvPr>
        </p:nvSpPr>
        <p:spPr>
          <a:xfrm>
            <a:off x="9411988" y="6009195"/>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26" name="TextBox 25">
            <a:extLst>
              <a:ext uri="{FF2B5EF4-FFF2-40B4-BE49-F238E27FC236}">
                <a16:creationId xmlns:a16="http://schemas.microsoft.com/office/drawing/2014/main" id="{42D576C6-9009-4BC0-AF78-4835AE649F3C}"/>
              </a:ext>
            </a:extLst>
          </p:cNvPr>
          <p:cNvSpPr txBox="1"/>
          <p:nvPr userDrawn="1"/>
        </p:nvSpPr>
        <p:spPr>
          <a:xfrm>
            <a:off x="249645" y="5868592"/>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sp>
        <p:nvSpPr>
          <p:cNvPr id="11" name="Date Placeholder 3">
            <a:extLst>
              <a:ext uri="{FF2B5EF4-FFF2-40B4-BE49-F238E27FC236}">
                <a16:creationId xmlns:a16="http://schemas.microsoft.com/office/drawing/2014/main" id="{B14B1F92-7B96-41A4-8FAF-66C6061D0070}"/>
              </a:ext>
            </a:extLst>
          </p:cNvPr>
          <p:cNvSpPr>
            <a:spLocks noGrp="1"/>
          </p:cNvSpPr>
          <p:nvPr>
            <p:ph type="dt" sz="half" idx="11"/>
          </p:nvPr>
        </p:nvSpPr>
        <p:spPr>
          <a:xfrm>
            <a:off x="249645" y="6512179"/>
            <a:ext cx="2853432" cy="365125"/>
          </a:xfrm>
          <a:prstGeom prst="rect">
            <a:avLst/>
          </a:prstGeom>
        </p:spPr>
        <p:txBody>
          <a:bodyPr/>
          <a:lstStyle>
            <a:lvl1pPr>
              <a:defRPr>
                <a:latin typeface="+mn-lt"/>
              </a:defRPr>
            </a:lvl1pPr>
          </a:lstStyle>
          <a:p>
            <a:r>
              <a:rPr lang="en-US" dirty="0"/>
              <a:t>March 2022 | PowerPoint Best Practices</a:t>
            </a:r>
          </a:p>
        </p:txBody>
      </p:sp>
    </p:spTree>
    <p:extLst>
      <p:ext uri="{BB962C8B-B14F-4D97-AF65-F5344CB8AC3E}">
        <p14:creationId xmlns:p14="http://schemas.microsoft.com/office/powerpoint/2010/main" val="34084374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le slide photo overla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4ECB17A-D462-0C45-981F-595182699B29}"/>
              </a:ext>
            </a:extLst>
          </p:cNvPr>
          <p:cNvSpPr/>
          <p:nvPr userDrawn="1"/>
        </p:nvSpPr>
        <p:spPr>
          <a:xfrm>
            <a:off x="3048" y="0"/>
            <a:ext cx="12188952" cy="6172200"/>
          </a:xfrm>
          <a:prstGeom prst="rect">
            <a:avLst/>
          </a:prstGeom>
          <a:solidFill>
            <a:srgbClr val="004986">
              <a:alpha val="6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0DCB06B1-820F-6E4E-A8CB-1D2D61317C31}"/>
              </a:ext>
            </a:extLst>
          </p:cNvPr>
          <p:cNvSpPr/>
          <p:nvPr userDrawn="1"/>
        </p:nvSpPr>
        <p:spPr>
          <a:xfrm>
            <a:off x="3048" y="6172200"/>
            <a:ext cx="12188952" cy="685800"/>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2872" y="3033943"/>
            <a:ext cx="8979343" cy="2250988"/>
          </a:xfrm>
        </p:spPr>
        <p:txBody>
          <a:bodyPr/>
          <a:lstStyle>
            <a:lvl1pPr>
              <a:lnSpc>
                <a:spcPct val="80000"/>
              </a:lnSpc>
              <a:defRPr sz="8000">
                <a:solidFill>
                  <a:schemeClr val="bg1"/>
                </a:solidFill>
              </a:defRPr>
            </a:lvl1pPr>
          </a:lstStyle>
          <a:p>
            <a:r>
              <a:rPr lang="en-US" dirty="0"/>
              <a:t>Click to edit Master title style</a:t>
            </a:r>
          </a:p>
        </p:txBody>
      </p:sp>
      <p:pic>
        <p:nvPicPr>
          <p:cNvPr id="9" name="Picture 8">
            <a:extLst>
              <a:ext uri="{FF2B5EF4-FFF2-40B4-BE49-F238E27FC236}">
                <a16:creationId xmlns:a16="http://schemas.microsoft.com/office/drawing/2014/main" id="{D6594900-56B2-EE45-A682-47856C1816CD}"/>
              </a:ext>
            </a:extLst>
          </p:cNvPr>
          <p:cNvPicPr>
            <a:picLocks noChangeAspect="1"/>
          </p:cNvPicPr>
          <p:nvPr userDrawn="1"/>
        </p:nvPicPr>
        <p:blipFill>
          <a:blip r:embed="rId2">
            <a:duotone>
              <a:prstClr val="black"/>
              <a:schemeClr val="tx2">
                <a:tint val="45000"/>
                <a:satMod val="400000"/>
              </a:schemeClr>
            </a:duotone>
            <a:lum bright="-40000" contrast="-20000"/>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6" name="Slide Number Placeholder 5">
            <a:extLst>
              <a:ext uri="{FF2B5EF4-FFF2-40B4-BE49-F238E27FC236}">
                <a16:creationId xmlns:a16="http://schemas.microsoft.com/office/drawing/2014/main" id="{24CC5A9C-2AE0-46B2-BD4C-3E75BCF8D5EE}"/>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tx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551218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spcBef>
                <a:spcPts val="2200"/>
              </a:spcBef>
              <a:defRPr sz="20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8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5" name="Slide Number Placeholder 5">
            <a:extLst>
              <a:ext uri="{FF2B5EF4-FFF2-40B4-BE49-F238E27FC236}">
                <a16:creationId xmlns:a16="http://schemas.microsoft.com/office/drawing/2014/main" id="{9E2ECAA5-783B-4E79-939E-A4291F035EB7}"/>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5033153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and Content 14pt text">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defRPr sz="14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4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lvl1pPr>
              <a:defRPr sz="3800" b="1"/>
            </a:lvl1pPr>
          </a:lstStyle>
          <a:p>
            <a:r>
              <a:rPr lang="en-US" dirty="0"/>
              <a:t>Click to edit Master title style</a:t>
            </a:r>
          </a:p>
        </p:txBody>
      </p:sp>
      <p:sp>
        <p:nvSpPr>
          <p:cNvPr id="5" name="Slide Number Placeholder 5">
            <a:extLst>
              <a:ext uri="{FF2B5EF4-FFF2-40B4-BE49-F238E27FC236}">
                <a16:creationId xmlns:a16="http://schemas.microsoft.com/office/drawing/2014/main" id="{7096CB82-5DA9-4AC3-B0F3-CACB9C4A2B13}"/>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00225945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Sidebar Tit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76F74B-C11A-C84A-A6AB-193977FA0131}"/>
              </a:ext>
            </a:extLst>
          </p:cNvPr>
          <p:cNvSpPr/>
          <p:nvPr userDrawn="1"/>
        </p:nvSpPr>
        <p:spPr>
          <a:xfrm>
            <a:off x="1" y="0"/>
            <a:ext cx="2832652" cy="6183086"/>
          </a:xfrm>
          <a:prstGeom prst="rect">
            <a:avLst/>
          </a:prstGeom>
          <a:solidFill>
            <a:srgbClr val="7093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90839" y="765629"/>
            <a:ext cx="2250976" cy="2387600"/>
          </a:xfrm>
        </p:spPr>
        <p:txBody>
          <a:bodyPr anchor="t"/>
          <a:lstStyle>
            <a:lvl1pPr algn="l">
              <a:defRPr sz="32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3123492" y="303667"/>
            <a:ext cx="877767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Slide Number Placeholder 5">
            <a:extLst>
              <a:ext uri="{FF2B5EF4-FFF2-40B4-BE49-F238E27FC236}">
                <a16:creationId xmlns:a16="http://schemas.microsoft.com/office/drawing/2014/main" id="{738F0ED8-B8CE-4036-800D-FE7B673364A8}"/>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701843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itle slide -  solid blue">
    <p:spTree>
      <p:nvGrpSpPr>
        <p:cNvPr id="1" name=""/>
        <p:cNvGrpSpPr/>
        <p:nvPr/>
      </p:nvGrpSpPr>
      <p:grpSpPr>
        <a:xfrm>
          <a:off x="0" y="0"/>
          <a:ext cx="0" cy="0"/>
          <a:chOff x="0" y="0"/>
          <a:chExt cx="0" cy="0"/>
        </a:xfrm>
      </p:grpSpPr>
      <p:sp>
        <p:nvSpPr>
          <p:cNvPr id="2" name="Title 1"/>
          <p:cNvSpPr>
            <a:spLocks noGrp="1"/>
          </p:cNvSpPr>
          <p:nvPr>
            <p:ph type="title"/>
          </p:nvPr>
        </p:nvSpPr>
        <p:spPr>
          <a:xfrm>
            <a:off x="914399" y="2149523"/>
            <a:ext cx="10424160" cy="2250988"/>
          </a:xfrm>
        </p:spPr>
        <p:txBody>
          <a:bodyPr/>
          <a:lstStyle>
            <a:lvl1pPr>
              <a:lnSpc>
                <a:spcPct val="80000"/>
              </a:lnSpc>
              <a:defRPr sz="7200">
                <a:solidFill>
                  <a:schemeClr val="bg1"/>
                </a:solidFill>
              </a:defRPr>
            </a:lvl1pPr>
          </a:lstStyle>
          <a:p>
            <a:r>
              <a:rPr lang="en-US" dirty="0"/>
              <a:t>Click to edit Master title style</a:t>
            </a:r>
          </a:p>
        </p:txBody>
      </p:sp>
      <p:pic>
        <p:nvPicPr>
          <p:cNvPr id="5" name="Picture 4" descr="A picture containing people, beach, water, group&#10;&#10;Description automatically generated">
            <a:extLst>
              <a:ext uri="{FF2B5EF4-FFF2-40B4-BE49-F238E27FC236}">
                <a16:creationId xmlns:a16="http://schemas.microsoft.com/office/drawing/2014/main" id="{F63ACBAF-DC4F-EF46-A95E-B7DB0C8A992A}"/>
              </a:ext>
            </a:extLst>
          </p:cNvPr>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6370" r="6370"/>
          <a:stretch/>
        </p:blipFill>
        <p:spPr>
          <a:xfrm>
            <a:off x="-1" y="3"/>
            <a:ext cx="12192001" cy="6862654"/>
          </a:xfrm>
          <a:prstGeom prst="rect">
            <a:avLst/>
          </a:prstGeom>
          <a:solidFill>
            <a:schemeClr val="accent1"/>
          </a:solidFill>
        </p:spPr>
      </p:pic>
      <p:sp>
        <p:nvSpPr>
          <p:cNvPr id="11" name="Rectangle 10">
            <a:extLst>
              <a:ext uri="{FF2B5EF4-FFF2-40B4-BE49-F238E27FC236}">
                <a16:creationId xmlns:a16="http://schemas.microsoft.com/office/drawing/2014/main" id="{E54A6B1D-B9F3-2E4E-A979-3F8B2C47B218}"/>
              </a:ext>
            </a:extLst>
          </p:cNvPr>
          <p:cNvSpPr/>
          <p:nvPr userDrawn="1"/>
        </p:nvSpPr>
        <p:spPr>
          <a:xfrm>
            <a:off x="1524" y="0"/>
            <a:ext cx="12190476" cy="6858000"/>
          </a:xfrm>
          <a:prstGeom prst="rect">
            <a:avLst/>
          </a:prstGeom>
          <a:solidFill>
            <a:srgbClr val="004986">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descr="A picture containing drawing&#10;&#10;Description automatically generated">
            <a:extLst>
              <a:ext uri="{FF2B5EF4-FFF2-40B4-BE49-F238E27FC236}">
                <a16:creationId xmlns:a16="http://schemas.microsoft.com/office/drawing/2014/main" id="{6C2AFE5C-0D8A-A14C-84E8-FFCE817F8A5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spTree>
    <p:extLst>
      <p:ext uri="{BB962C8B-B14F-4D97-AF65-F5344CB8AC3E}">
        <p14:creationId xmlns:p14="http://schemas.microsoft.com/office/powerpoint/2010/main" val="245186002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slide photo overla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4ECB17A-D462-0C45-981F-595182699B29}"/>
              </a:ext>
            </a:extLst>
          </p:cNvPr>
          <p:cNvSpPr/>
          <p:nvPr userDrawn="1"/>
        </p:nvSpPr>
        <p:spPr>
          <a:xfrm>
            <a:off x="3048" y="0"/>
            <a:ext cx="12188952" cy="6172200"/>
          </a:xfrm>
          <a:prstGeom prst="rect">
            <a:avLst/>
          </a:prstGeom>
          <a:solidFill>
            <a:srgbClr val="004986">
              <a:alpha val="6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0DCB06B1-820F-6E4E-A8CB-1D2D61317C31}"/>
              </a:ext>
            </a:extLst>
          </p:cNvPr>
          <p:cNvSpPr/>
          <p:nvPr userDrawn="1"/>
        </p:nvSpPr>
        <p:spPr>
          <a:xfrm>
            <a:off x="3048" y="6172200"/>
            <a:ext cx="12188952" cy="685800"/>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2872" y="3033943"/>
            <a:ext cx="8979343" cy="2250988"/>
          </a:xfrm>
        </p:spPr>
        <p:txBody>
          <a:bodyPr/>
          <a:lstStyle>
            <a:lvl1pPr>
              <a:lnSpc>
                <a:spcPct val="80000"/>
              </a:lnSpc>
              <a:defRPr sz="8000">
                <a:solidFill>
                  <a:schemeClr val="bg1"/>
                </a:solidFill>
              </a:defRPr>
            </a:lvl1pPr>
          </a:lstStyle>
          <a:p>
            <a:r>
              <a:rPr lang="en-US" dirty="0"/>
              <a:t>Click to edit Master title style</a:t>
            </a:r>
          </a:p>
        </p:txBody>
      </p:sp>
      <p:pic>
        <p:nvPicPr>
          <p:cNvPr id="9" name="Picture 8">
            <a:extLst>
              <a:ext uri="{FF2B5EF4-FFF2-40B4-BE49-F238E27FC236}">
                <a16:creationId xmlns:a16="http://schemas.microsoft.com/office/drawing/2014/main" id="{D6594900-56B2-EE45-A682-47856C1816CD}"/>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Tree>
    <p:extLst>
      <p:ext uri="{BB962C8B-B14F-4D97-AF65-F5344CB8AC3E}">
        <p14:creationId xmlns:p14="http://schemas.microsoft.com/office/powerpoint/2010/main" val="97036060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spcBef>
                <a:spcPts val="2200"/>
              </a:spcBef>
              <a:defRPr sz="20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8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10" name="Content Placeholder 9">
            <a:extLst>
              <a:ext uri="{FF2B5EF4-FFF2-40B4-BE49-F238E27FC236}">
                <a16:creationId xmlns:a16="http://schemas.microsoft.com/office/drawing/2014/main" id="{54B890C1-0660-3E4E-9F66-73C257A41F11}"/>
              </a:ext>
            </a:extLst>
          </p:cNvPr>
          <p:cNvSpPr>
            <a:spLocks noGrp="1"/>
          </p:cNvSpPr>
          <p:nvPr>
            <p:ph sz="quarter" idx="11"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7135576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14pt text">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defRPr sz="14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4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10" name="Content Placeholder 9">
            <a:extLst>
              <a:ext uri="{FF2B5EF4-FFF2-40B4-BE49-F238E27FC236}">
                <a16:creationId xmlns:a16="http://schemas.microsoft.com/office/drawing/2014/main" id="{54B890C1-0660-3E4E-9F66-73C257A41F11}"/>
              </a:ext>
            </a:extLst>
          </p:cNvPr>
          <p:cNvSpPr>
            <a:spLocks noGrp="1"/>
          </p:cNvSpPr>
          <p:nvPr>
            <p:ph sz="quarter" idx="11"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423222183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10" name="Picture Placeholder 4">
            <a:extLst>
              <a:ext uri="{FF2B5EF4-FFF2-40B4-BE49-F238E27FC236}">
                <a16:creationId xmlns:a16="http://schemas.microsoft.com/office/drawing/2014/main" id="{BB38B93B-4B89-8B4D-AC62-143A23BAFE05}"/>
              </a:ext>
            </a:extLst>
          </p:cNvPr>
          <p:cNvSpPr>
            <a:spLocks noGrp="1"/>
          </p:cNvSpPr>
          <p:nvPr>
            <p:ph type="pic" sz="quarter" idx="10"/>
          </p:nvPr>
        </p:nvSpPr>
        <p:spPr>
          <a:xfrm>
            <a:off x="928256" y="1399309"/>
            <a:ext cx="4322618" cy="3463636"/>
          </a:xfrm>
          <a:prstGeom prst="rect">
            <a:avLst/>
          </a:prstGeom>
          <a:solidFill>
            <a:schemeClr val="bg1">
              <a:lumMod val="95000"/>
            </a:schemeClr>
          </a:solidFill>
        </p:spPr>
        <p:txBody>
          <a:bodyPr/>
          <a:lstStyle>
            <a:lvl1pPr>
              <a:defRPr>
                <a:latin typeface="Calibri" panose="020F0502020204030204" pitchFamily="34" charset="0"/>
              </a:defRPr>
            </a:lvl1pPr>
          </a:lstStyle>
          <a:p>
            <a:endParaRPr lang="en-US" dirty="0"/>
          </a:p>
        </p:txBody>
      </p:sp>
      <p:sp>
        <p:nvSpPr>
          <p:cNvPr id="3" name="Title 2">
            <a:extLst>
              <a:ext uri="{FF2B5EF4-FFF2-40B4-BE49-F238E27FC236}">
                <a16:creationId xmlns:a16="http://schemas.microsoft.com/office/drawing/2014/main" id="{9C9A5F9B-A8CF-1541-BA08-C617F2E3D79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658195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Title and  Sidebar plus lar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dirty="0"/>
              <a:t>Click to edit Master title style</a:t>
            </a:r>
          </a:p>
        </p:txBody>
      </p:sp>
      <p:sp>
        <p:nvSpPr>
          <p:cNvPr id="5" name="Text Placeholder 4"/>
          <p:cNvSpPr>
            <a:spLocks noGrp="1"/>
          </p:cNvSpPr>
          <p:nvPr>
            <p:ph type="body" sz="quarter" idx="10"/>
          </p:nvPr>
        </p:nvSpPr>
        <p:spPr>
          <a:xfrm>
            <a:off x="915924" y="1188720"/>
            <a:ext cx="3449247" cy="4876802"/>
          </a:xfrm>
        </p:spPr>
        <p:txBody>
          <a:bodyPr/>
          <a:lstStyle>
            <a:lvl1pPr>
              <a:defRPr sz="1800"/>
            </a:lvl1pPr>
            <a:lvl2pPr marL="742950" indent="-285750">
              <a:buFont typeface="Arial"/>
              <a:buChar char="•"/>
              <a:defRPr sz="1800"/>
            </a:lvl2pPr>
            <a:lvl3pPr marL="1143000" indent="-228600">
              <a:buFont typeface="Arial"/>
              <a:buChar char="•"/>
              <a:defRPr/>
            </a:lvl3pPr>
            <a:lvl4pPr marL="1601788" indent="-230188">
              <a:buFont typeface="Arial" pitchFamily="34" charset="0"/>
              <a:buChar char="•"/>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3"/>
            <a:endParaRPr lang="en-US" dirty="0"/>
          </a:p>
        </p:txBody>
      </p:sp>
      <p:sp>
        <p:nvSpPr>
          <p:cNvPr id="7" name="Text Placeholder 4">
            <a:extLst>
              <a:ext uri="{FF2B5EF4-FFF2-40B4-BE49-F238E27FC236}">
                <a16:creationId xmlns:a16="http://schemas.microsoft.com/office/drawing/2014/main" id="{EAE9A17A-F901-0E4B-9328-C9069D0AD989}"/>
              </a:ext>
            </a:extLst>
          </p:cNvPr>
          <p:cNvSpPr>
            <a:spLocks noGrp="1"/>
          </p:cNvSpPr>
          <p:nvPr>
            <p:ph type="body" sz="quarter" idx="11"/>
          </p:nvPr>
        </p:nvSpPr>
        <p:spPr>
          <a:xfrm>
            <a:off x="4539344" y="1188720"/>
            <a:ext cx="6562560" cy="4876802"/>
          </a:xfrm>
        </p:spPr>
        <p:txBody>
          <a:bodyPr/>
          <a:lstStyle>
            <a:lvl1pPr marL="0" indent="0" algn="ctr">
              <a:buNone/>
              <a:defRPr sz="1800" b="1">
                <a:solidFill>
                  <a:schemeClr val="accent1">
                    <a:lumMod val="75000"/>
                  </a:schemeClr>
                </a:solidFill>
              </a:defRPr>
            </a:lvl1pPr>
            <a:lvl2pPr marL="742950" indent="-285750">
              <a:buFont typeface="Arial"/>
              <a:buChar char="•"/>
              <a:defRPr sz="1800">
                <a:solidFill>
                  <a:schemeClr val="accent1">
                    <a:lumMod val="75000"/>
                  </a:schemeClr>
                </a:solidFill>
              </a:defRPr>
            </a:lvl2pPr>
            <a:lvl3pPr marL="1143000" indent="-228600">
              <a:buFont typeface="Arial"/>
              <a:buChar char="•"/>
              <a:defRPr>
                <a:solidFill>
                  <a:schemeClr val="accent1">
                    <a:lumMod val="75000"/>
                  </a:schemeClr>
                </a:solidFill>
              </a:defRPr>
            </a:lvl3pPr>
            <a:lvl4pPr marL="1601788" indent="-230188">
              <a:buFont typeface="Arial" pitchFamily="34" charset="0"/>
              <a:buChar char="•"/>
              <a:defRPr sz="1600">
                <a:solidFill>
                  <a:schemeClr val="accent1">
                    <a:lumMod val="75000"/>
                  </a:schemeClr>
                </a:solidFill>
              </a:defRPr>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3"/>
            <a:endParaRPr lang="en-US" dirty="0"/>
          </a:p>
        </p:txBody>
      </p:sp>
      <p:sp>
        <p:nvSpPr>
          <p:cNvPr id="6" name="Content Placeholder 9">
            <a:extLst>
              <a:ext uri="{FF2B5EF4-FFF2-40B4-BE49-F238E27FC236}">
                <a16:creationId xmlns:a16="http://schemas.microsoft.com/office/drawing/2014/main" id="{A8D97723-6185-F040-A7EA-AAFE58D9875A}"/>
              </a:ext>
            </a:extLst>
          </p:cNvPr>
          <p:cNvSpPr>
            <a:spLocks noGrp="1"/>
          </p:cNvSpPr>
          <p:nvPr>
            <p:ph sz="quarter" idx="12"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3062853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
    <p:spTree>
      <p:nvGrpSpPr>
        <p:cNvPr id="1" name=""/>
        <p:cNvGrpSpPr/>
        <p:nvPr/>
      </p:nvGrpSpPr>
      <p:grpSpPr>
        <a:xfrm>
          <a:off x="0" y="0"/>
          <a:ext cx="0" cy="0"/>
          <a:chOff x="0" y="0"/>
          <a:chExt cx="0" cy="0"/>
        </a:xfrm>
      </p:grpSpPr>
      <p:sp>
        <p:nvSpPr>
          <p:cNvPr id="9" name="Rectangle 8"/>
          <p:cNvSpPr/>
          <p:nvPr userDrawn="1"/>
        </p:nvSpPr>
        <p:spPr>
          <a:xfrm>
            <a:off x="0" y="5653668"/>
            <a:ext cx="12192000" cy="1221939"/>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2" name="Title 1"/>
          <p:cNvSpPr>
            <a:spLocks noGrp="1"/>
          </p:cNvSpPr>
          <p:nvPr>
            <p:ph type="ctrTitle" hasCustomPrompt="1"/>
          </p:nvPr>
        </p:nvSpPr>
        <p:spPr>
          <a:xfrm>
            <a:off x="928255" y="441383"/>
            <a:ext cx="9877859" cy="745048"/>
          </a:xfrm>
        </p:spPr>
        <p:txBody>
          <a:bodyPr anchor="b"/>
          <a:lstStyle>
            <a:lvl1pPr algn="l">
              <a:defRPr sz="3800" b="1">
                <a:solidFill>
                  <a:srgbClr val="004986"/>
                </a:solidFill>
              </a:defRPr>
            </a:lvl1pPr>
          </a:lstStyle>
          <a:p>
            <a:r>
              <a:rPr lang="en-US" dirty="0"/>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1" y="5871337"/>
            <a:ext cx="1841500" cy="640843"/>
          </a:xfrm>
          <a:prstGeom prst="rect">
            <a:avLst/>
          </a:prstGeom>
        </p:spPr>
      </p:pic>
      <p:sp>
        <p:nvSpPr>
          <p:cNvPr id="5" name="Picture Placeholder 4">
            <a:extLst>
              <a:ext uri="{FF2B5EF4-FFF2-40B4-BE49-F238E27FC236}">
                <a16:creationId xmlns:a16="http://schemas.microsoft.com/office/drawing/2014/main" id="{3D6ACE7E-5779-2749-A63F-69BA099D0957}"/>
              </a:ext>
            </a:extLst>
          </p:cNvPr>
          <p:cNvSpPr>
            <a:spLocks noGrp="1"/>
          </p:cNvSpPr>
          <p:nvPr>
            <p:ph type="pic" sz="quarter" idx="10"/>
          </p:nvPr>
        </p:nvSpPr>
        <p:spPr>
          <a:xfrm>
            <a:off x="929218" y="1309036"/>
            <a:ext cx="3369733" cy="4041897"/>
          </a:xfrm>
          <a:prstGeom prst="rect">
            <a:avLst/>
          </a:prstGeom>
        </p:spPr>
        <p:txBody>
          <a:bodyPr/>
          <a:lstStyle/>
          <a:p>
            <a:endParaRPr lang="en-US" dirty="0"/>
          </a:p>
        </p:txBody>
      </p:sp>
      <p:sp>
        <p:nvSpPr>
          <p:cNvPr id="8" name="Text Placeholder 7">
            <a:extLst>
              <a:ext uri="{FF2B5EF4-FFF2-40B4-BE49-F238E27FC236}">
                <a16:creationId xmlns:a16="http://schemas.microsoft.com/office/drawing/2014/main" id="{F2474F26-DC81-CE4A-9849-AD502DCD63CE}"/>
              </a:ext>
            </a:extLst>
          </p:cNvPr>
          <p:cNvSpPr>
            <a:spLocks noGrp="1"/>
          </p:cNvSpPr>
          <p:nvPr>
            <p:ph type="body" sz="quarter" idx="11"/>
          </p:nvPr>
        </p:nvSpPr>
        <p:spPr>
          <a:xfrm>
            <a:off x="4453467" y="1308101"/>
            <a:ext cx="6352117" cy="4042833"/>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10">
            <a:extLst>
              <a:ext uri="{FF2B5EF4-FFF2-40B4-BE49-F238E27FC236}">
                <a16:creationId xmlns:a16="http://schemas.microsoft.com/office/drawing/2014/main" id="{02DE0AC4-BCC0-7747-8E35-F754FCC287E2}"/>
              </a:ext>
            </a:extLst>
          </p:cNvPr>
          <p:cNvSpPr>
            <a:spLocks noGrp="1"/>
          </p:cNvSpPr>
          <p:nvPr userDrawn="1"/>
        </p:nvSpPr>
        <p:spPr>
          <a:xfrm>
            <a:off x="4777339" y="6025348"/>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dirty="0"/>
          </a:p>
        </p:txBody>
      </p:sp>
      <p:sp>
        <p:nvSpPr>
          <p:cNvPr id="20" name="Slide Number Placeholder 5">
            <a:extLst>
              <a:ext uri="{FF2B5EF4-FFF2-40B4-BE49-F238E27FC236}">
                <a16:creationId xmlns:a16="http://schemas.microsoft.com/office/drawing/2014/main" id="{E3D5D6B9-B31A-4288-8D62-8BDBB7A226EA}"/>
              </a:ext>
            </a:extLst>
          </p:cNvPr>
          <p:cNvSpPr>
            <a:spLocks noGrp="1"/>
          </p:cNvSpPr>
          <p:nvPr>
            <p:ph type="sldNum" sz="quarter" idx="4"/>
          </p:nvPr>
        </p:nvSpPr>
        <p:spPr>
          <a:xfrm>
            <a:off x="9411988" y="6009195"/>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21" name="TextBox 20">
            <a:extLst>
              <a:ext uri="{FF2B5EF4-FFF2-40B4-BE49-F238E27FC236}">
                <a16:creationId xmlns:a16="http://schemas.microsoft.com/office/drawing/2014/main" id="{24D0E7D5-8CC8-4439-A939-5A13BE484937}"/>
              </a:ext>
            </a:extLst>
          </p:cNvPr>
          <p:cNvSpPr txBox="1"/>
          <p:nvPr userDrawn="1"/>
        </p:nvSpPr>
        <p:spPr>
          <a:xfrm>
            <a:off x="249645" y="5868592"/>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sp>
        <p:nvSpPr>
          <p:cNvPr id="12" name="Date Placeholder 3">
            <a:extLst>
              <a:ext uri="{FF2B5EF4-FFF2-40B4-BE49-F238E27FC236}">
                <a16:creationId xmlns:a16="http://schemas.microsoft.com/office/drawing/2014/main" id="{A5032366-557E-4F2C-814F-E5BCA83F0080}"/>
              </a:ext>
            </a:extLst>
          </p:cNvPr>
          <p:cNvSpPr>
            <a:spLocks noGrp="1"/>
          </p:cNvSpPr>
          <p:nvPr>
            <p:ph type="dt" sz="half" idx="12"/>
          </p:nvPr>
        </p:nvSpPr>
        <p:spPr>
          <a:xfrm>
            <a:off x="249645" y="6512179"/>
            <a:ext cx="2853432" cy="365125"/>
          </a:xfrm>
          <a:prstGeom prst="rect">
            <a:avLst/>
          </a:prstGeom>
        </p:spPr>
        <p:txBody>
          <a:bodyPr/>
          <a:lstStyle>
            <a:lvl1pPr>
              <a:defRPr>
                <a:latin typeface="+mn-lt"/>
              </a:defRPr>
            </a:lvl1pPr>
          </a:lstStyle>
          <a:p>
            <a:r>
              <a:rPr lang="en-US" dirty="0"/>
              <a:t>March 2022 | PowerPoint Best Practices</a:t>
            </a:r>
          </a:p>
        </p:txBody>
      </p:sp>
    </p:spTree>
    <p:extLst>
      <p:ext uri="{BB962C8B-B14F-4D97-AF65-F5344CB8AC3E}">
        <p14:creationId xmlns:p14="http://schemas.microsoft.com/office/powerpoint/2010/main" val="10282765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dirty="0"/>
              <a:t>Click to edit Master title style</a:t>
            </a:r>
          </a:p>
        </p:txBody>
      </p:sp>
      <p:sp>
        <p:nvSpPr>
          <p:cNvPr id="5" name="Text Placeholder 4"/>
          <p:cNvSpPr>
            <a:spLocks noGrp="1"/>
          </p:cNvSpPr>
          <p:nvPr>
            <p:ph type="body" sz="quarter" idx="10"/>
          </p:nvPr>
        </p:nvSpPr>
        <p:spPr>
          <a:xfrm>
            <a:off x="304800" y="961065"/>
            <a:ext cx="11582400" cy="5211137"/>
          </a:xfrm>
        </p:spPr>
        <p:txBody>
          <a:bodyPr/>
          <a:lstStyle>
            <a:lvl1pPr>
              <a:defRPr sz="2400"/>
            </a:lvl1pPr>
            <a:lvl2pPr marL="742950" indent="-285750">
              <a:buFont typeface="Arial"/>
              <a:buChar char="•"/>
              <a:defRPr/>
            </a:lvl2pPr>
            <a:lvl3pPr marL="1143000" indent="-228600">
              <a:buFont typeface="Arial"/>
              <a:buChar char="•"/>
              <a:defRPr/>
            </a:lvl3pPr>
            <a:lvl4pPr marL="1601788" indent="-230188">
              <a:buFont typeface="Arial" pitchFamily="34" charset="0"/>
              <a:buChar char="•"/>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3"/>
            <a:endParaRPr lang="en-US" dirty="0"/>
          </a:p>
        </p:txBody>
      </p:sp>
    </p:spTree>
    <p:extLst>
      <p:ext uri="{BB962C8B-B14F-4D97-AF65-F5344CB8AC3E}">
        <p14:creationId xmlns:p14="http://schemas.microsoft.com/office/powerpoint/2010/main" val="315718287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Title &amp; Content with Yellow">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895928" y="1750190"/>
            <a:ext cx="7054271" cy="3468321"/>
          </a:xfrm>
          <a:prstGeom prst="rect">
            <a:avLst/>
          </a:prstGeom>
        </p:spPr>
        <p:txBody>
          <a:bodyPr/>
          <a:lstStyle>
            <a:lvl1pPr marL="0" indent="0">
              <a:buNone/>
              <a:defRPr sz="2400" b="0" i="0">
                <a:solidFill>
                  <a:schemeClr val="tx1"/>
                </a:solidFill>
                <a:latin typeface="+mn-lt"/>
                <a:ea typeface="Avenir Medium" charset="0"/>
                <a:cs typeface="Avenir Medium" charset="0"/>
              </a:defRPr>
            </a:lvl1pPr>
          </a:lstStyle>
          <a:p>
            <a:pPr lvl="0"/>
            <a:r>
              <a:rPr lang="en-US" dirty="0"/>
              <a:t>Click to edit Master text styles</a:t>
            </a:r>
          </a:p>
          <a:p>
            <a:pPr lvl="1"/>
            <a:r>
              <a:rPr lang="en-US" dirty="0"/>
              <a:t>Click to add</a:t>
            </a:r>
          </a:p>
        </p:txBody>
      </p:sp>
      <p:sp>
        <p:nvSpPr>
          <p:cNvPr id="2" name="Title 1">
            <a:extLst>
              <a:ext uri="{FF2B5EF4-FFF2-40B4-BE49-F238E27FC236}">
                <a16:creationId xmlns:a16="http://schemas.microsoft.com/office/drawing/2014/main" id="{0621DA85-2908-C341-8C0E-865BBE0243CA}"/>
              </a:ext>
            </a:extLst>
          </p:cNvPr>
          <p:cNvSpPr>
            <a:spLocks noGrp="1"/>
          </p:cNvSpPr>
          <p:nvPr>
            <p:ph type="title"/>
          </p:nvPr>
        </p:nvSpPr>
        <p:spPr/>
        <p:txBody>
          <a:bodyPr/>
          <a:lstStyle/>
          <a:p>
            <a:r>
              <a:rPr lang="en-US"/>
              <a:t>Click to edit Master title style</a:t>
            </a:r>
          </a:p>
        </p:txBody>
      </p:sp>
      <p:sp>
        <p:nvSpPr>
          <p:cNvPr id="6" name="Text Placeholder 5">
            <a:extLst>
              <a:ext uri="{FF2B5EF4-FFF2-40B4-BE49-F238E27FC236}">
                <a16:creationId xmlns:a16="http://schemas.microsoft.com/office/drawing/2014/main" id="{DA04B1F3-9F3F-FB4B-A1A7-FDACDD76B4FB}"/>
              </a:ext>
            </a:extLst>
          </p:cNvPr>
          <p:cNvSpPr>
            <a:spLocks noGrp="1"/>
          </p:cNvSpPr>
          <p:nvPr>
            <p:ph type="body" sz="quarter" idx="11"/>
          </p:nvPr>
        </p:nvSpPr>
        <p:spPr>
          <a:xfrm>
            <a:off x="895350" y="1225930"/>
            <a:ext cx="5978525" cy="274320"/>
          </a:xfrm>
          <a:prstGeom prst="rect">
            <a:avLst/>
          </a:prstGeom>
          <a:solidFill>
            <a:srgbClr val="FFDA66"/>
          </a:solidFill>
        </p:spPr>
        <p:txBody>
          <a:bodyPr anchor="ctr" anchorCtr="0"/>
          <a:lstStyle>
            <a:lvl1pPr marL="0" indent="0">
              <a:buNone/>
              <a:defRPr sz="1350" b="1">
                <a:solidFill>
                  <a:srgbClr val="004986"/>
                </a:solidFill>
              </a:defRPr>
            </a:lvl1pPr>
            <a:lvl2pPr marL="457200" indent="0">
              <a:buNone/>
              <a:defRPr sz="1350" b="1">
                <a:solidFill>
                  <a:srgbClr val="004986"/>
                </a:solidFill>
              </a:defRPr>
            </a:lvl2pPr>
            <a:lvl3pPr marL="914400" indent="0">
              <a:buNone/>
              <a:defRPr sz="1350" b="1">
                <a:solidFill>
                  <a:srgbClr val="004986"/>
                </a:solidFill>
              </a:defRPr>
            </a:lvl3pPr>
            <a:lvl4pPr marL="1371600" indent="0">
              <a:buNone/>
              <a:defRPr sz="1350" b="1">
                <a:solidFill>
                  <a:srgbClr val="004986"/>
                </a:solidFill>
              </a:defRPr>
            </a:lvl4pPr>
            <a:lvl5pPr marL="1828800" indent="0">
              <a:buNone/>
              <a:defRPr sz="1350" b="1">
                <a:solidFill>
                  <a:srgbClr val="004986"/>
                </a:solidFill>
              </a:defRPr>
            </a:lvl5pPr>
          </a:lstStyle>
          <a:p>
            <a:pPr lvl="0"/>
            <a:r>
              <a:rPr lang="en-US" dirty="0"/>
              <a:t>Click to edit Master text styles</a:t>
            </a:r>
          </a:p>
        </p:txBody>
      </p:sp>
    </p:spTree>
    <p:extLst>
      <p:ext uri="{BB962C8B-B14F-4D97-AF65-F5344CB8AC3E}">
        <p14:creationId xmlns:p14="http://schemas.microsoft.com/office/powerpoint/2010/main" val="6310446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itle slide -  solid blue">
    <p:spTree>
      <p:nvGrpSpPr>
        <p:cNvPr id="1" name=""/>
        <p:cNvGrpSpPr/>
        <p:nvPr/>
      </p:nvGrpSpPr>
      <p:grpSpPr>
        <a:xfrm>
          <a:off x="0" y="0"/>
          <a:ext cx="0" cy="0"/>
          <a:chOff x="0" y="0"/>
          <a:chExt cx="0" cy="0"/>
        </a:xfrm>
      </p:grpSpPr>
      <p:sp>
        <p:nvSpPr>
          <p:cNvPr id="2" name="Title 1"/>
          <p:cNvSpPr>
            <a:spLocks noGrp="1"/>
          </p:cNvSpPr>
          <p:nvPr>
            <p:ph type="title"/>
          </p:nvPr>
        </p:nvSpPr>
        <p:spPr>
          <a:xfrm>
            <a:off x="914399" y="2149523"/>
            <a:ext cx="10424160" cy="2250988"/>
          </a:xfrm>
        </p:spPr>
        <p:txBody>
          <a:bodyPr/>
          <a:lstStyle>
            <a:lvl1pPr>
              <a:lnSpc>
                <a:spcPct val="80000"/>
              </a:lnSpc>
              <a:defRPr sz="7200">
                <a:solidFill>
                  <a:schemeClr val="bg1"/>
                </a:solidFill>
              </a:defRPr>
            </a:lvl1pPr>
          </a:lstStyle>
          <a:p>
            <a:r>
              <a:rPr lang="en-US" dirty="0"/>
              <a:t>Click to edit Master title style</a:t>
            </a:r>
          </a:p>
        </p:txBody>
      </p:sp>
      <p:pic>
        <p:nvPicPr>
          <p:cNvPr id="5" name="Picture 4" descr="A picture containing people, beach, water, group&#10;&#10;Description automatically generated">
            <a:extLst>
              <a:ext uri="{FF2B5EF4-FFF2-40B4-BE49-F238E27FC236}">
                <a16:creationId xmlns:a16="http://schemas.microsoft.com/office/drawing/2014/main" id="{F63ACBAF-DC4F-EF46-A95E-B7DB0C8A992A}"/>
              </a:ext>
            </a:extLst>
          </p:cNvPr>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6370" r="6370"/>
          <a:stretch/>
        </p:blipFill>
        <p:spPr>
          <a:xfrm>
            <a:off x="-1" y="3"/>
            <a:ext cx="12192001" cy="6862654"/>
          </a:xfrm>
          <a:prstGeom prst="rect">
            <a:avLst/>
          </a:prstGeom>
          <a:solidFill>
            <a:schemeClr val="accent1"/>
          </a:solidFill>
        </p:spPr>
      </p:pic>
      <p:sp>
        <p:nvSpPr>
          <p:cNvPr id="11" name="Rectangle 10">
            <a:extLst>
              <a:ext uri="{FF2B5EF4-FFF2-40B4-BE49-F238E27FC236}">
                <a16:creationId xmlns:a16="http://schemas.microsoft.com/office/drawing/2014/main" id="{E54A6B1D-B9F3-2E4E-A979-3F8B2C47B218}"/>
              </a:ext>
            </a:extLst>
          </p:cNvPr>
          <p:cNvSpPr/>
          <p:nvPr userDrawn="1"/>
        </p:nvSpPr>
        <p:spPr>
          <a:xfrm>
            <a:off x="1524" y="0"/>
            <a:ext cx="12190476" cy="6858000"/>
          </a:xfrm>
          <a:prstGeom prst="rect">
            <a:avLst/>
          </a:prstGeom>
          <a:solidFill>
            <a:srgbClr val="004986">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descr="A picture containing drawing&#10;&#10;Description automatically generated">
            <a:extLst>
              <a:ext uri="{FF2B5EF4-FFF2-40B4-BE49-F238E27FC236}">
                <a16:creationId xmlns:a16="http://schemas.microsoft.com/office/drawing/2014/main" id="{6C2AFE5C-0D8A-A14C-84E8-FFCE817F8A5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spTree>
    <p:extLst>
      <p:ext uri="{BB962C8B-B14F-4D97-AF65-F5344CB8AC3E}">
        <p14:creationId xmlns:p14="http://schemas.microsoft.com/office/powerpoint/2010/main" val="86901386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itle slide photo overla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4ECB17A-D462-0C45-981F-595182699B29}"/>
              </a:ext>
            </a:extLst>
          </p:cNvPr>
          <p:cNvSpPr/>
          <p:nvPr userDrawn="1"/>
        </p:nvSpPr>
        <p:spPr>
          <a:xfrm>
            <a:off x="3048" y="0"/>
            <a:ext cx="12188952" cy="6172200"/>
          </a:xfrm>
          <a:prstGeom prst="rect">
            <a:avLst/>
          </a:prstGeom>
          <a:solidFill>
            <a:srgbClr val="004986">
              <a:alpha val="6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0DCB06B1-820F-6E4E-A8CB-1D2D61317C31}"/>
              </a:ext>
            </a:extLst>
          </p:cNvPr>
          <p:cNvSpPr/>
          <p:nvPr userDrawn="1"/>
        </p:nvSpPr>
        <p:spPr>
          <a:xfrm>
            <a:off x="3048" y="6172200"/>
            <a:ext cx="12188952" cy="685800"/>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2872" y="3033943"/>
            <a:ext cx="8979343" cy="2250988"/>
          </a:xfrm>
        </p:spPr>
        <p:txBody>
          <a:bodyPr/>
          <a:lstStyle>
            <a:lvl1pPr>
              <a:lnSpc>
                <a:spcPct val="80000"/>
              </a:lnSpc>
              <a:defRPr sz="8000">
                <a:solidFill>
                  <a:schemeClr val="bg1"/>
                </a:solidFill>
              </a:defRPr>
            </a:lvl1pPr>
          </a:lstStyle>
          <a:p>
            <a:r>
              <a:rPr lang="en-US" dirty="0"/>
              <a:t>Click to edit Master title style</a:t>
            </a:r>
          </a:p>
        </p:txBody>
      </p:sp>
      <p:pic>
        <p:nvPicPr>
          <p:cNvPr id="9" name="Picture 8">
            <a:extLst>
              <a:ext uri="{FF2B5EF4-FFF2-40B4-BE49-F238E27FC236}">
                <a16:creationId xmlns:a16="http://schemas.microsoft.com/office/drawing/2014/main" id="{D6594900-56B2-EE45-A682-47856C1816CD}"/>
              </a:ext>
            </a:extLst>
          </p:cNvPr>
          <p:cNvPicPr>
            <a:picLocks noChangeAspect="1"/>
          </p:cNvPicPr>
          <p:nvPr userDrawn="1"/>
        </p:nvPicPr>
        <p:blipFill>
          <a:blip r:embed="rId2">
            <a:duotone>
              <a:prstClr val="black"/>
              <a:schemeClr val="tx2">
                <a:tint val="45000"/>
                <a:satMod val="400000"/>
              </a:schemeClr>
            </a:duotone>
            <a:lum bright="-40000" contrast="-20000"/>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6" name="Slide Number Placeholder 5">
            <a:extLst>
              <a:ext uri="{FF2B5EF4-FFF2-40B4-BE49-F238E27FC236}">
                <a16:creationId xmlns:a16="http://schemas.microsoft.com/office/drawing/2014/main" id="{24CC5A9C-2AE0-46B2-BD4C-3E75BCF8D5EE}"/>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tx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6355535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spcBef>
                <a:spcPts val="2200"/>
              </a:spcBef>
              <a:defRPr sz="20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8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5" name="Slide Number Placeholder 5">
            <a:extLst>
              <a:ext uri="{FF2B5EF4-FFF2-40B4-BE49-F238E27FC236}">
                <a16:creationId xmlns:a16="http://schemas.microsoft.com/office/drawing/2014/main" id="{9E2ECAA5-783B-4E79-939E-A4291F035EB7}"/>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6811482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nd Content 14pt text">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defRPr sz="14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4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lvl1pPr>
              <a:defRPr sz="3800" b="1"/>
            </a:lvl1pPr>
          </a:lstStyle>
          <a:p>
            <a:r>
              <a:rPr lang="en-US" dirty="0"/>
              <a:t>Click to edit Master title style</a:t>
            </a:r>
          </a:p>
        </p:txBody>
      </p:sp>
      <p:sp>
        <p:nvSpPr>
          <p:cNvPr id="5" name="Slide Number Placeholder 5">
            <a:extLst>
              <a:ext uri="{FF2B5EF4-FFF2-40B4-BE49-F238E27FC236}">
                <a16:creationId xmlns:a16="http://schemas.microsoft.com/office/drawing/2014/main" id="{7096CB82-5DA9-4AC3-B0F3-CACB9C4A2B13}"/>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57335839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
  <p:cSld name="Sidebar Tit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76F74B-C11A-C84A-A6AB-193977FA0131}"/>
              </a:ext>
            </a:extLst>
          </p:cNvPr>
          <p:cNvSpPr/>
          <p:nvPr userDrawn="1"/>
        </p:nvSpPr>
        <p:spPr>
          <a:xfrm>
            <a:off x="1" y="0"/>
            <a:ext cx="2832652" cy="6183086"/>
          </a:xfrm>
          <a:prstGeom prst="rect">
            <a:avLst/>
          </a:prstGeom>
          <a:solidFill>
            <a:srgbClr val="7093B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290839" y="765629"/>
            <a:ext cx="2250976" cy="2387600"/>
          </a:xfrm>
        </p:spPr>
        <p:txBody>
          <a:bodyPr anchor="t"/>
          <a:lstStyle>
            <a:lvl1pPr algn="l">
              <a:defRPr sz="32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3123492" y="303667"/>
            <a:ext cx="877767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5" name="Slide Number Placeholder 5">
            <a:extLst>
              <a:ext uri="{FF2B5EF4-FFF2-40B4-BE49-F238E27FC236}">
                <a16:creationId xmlns:a16="http://schemas.microsoft.com/office/drawing/2014/main" id="{738F0ED8-B8CE-4036-800D-FE7B673364A8}"/>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0725165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Title and Content Slide">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spcBef>
                <a:spcPts val="2200"/>
              </a:spcBef>
              <a:defRPr sz="20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8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10" name="Content Placeholder 9">
            <a:extLst>
              <a:ext uri="{FF2B5EF4-FFF2-40B4-BE49-F238E27FC236}">
                <a16:creationId xmlns:a16="http://schemas.microsoft.com/office/drawing/2014/main" id="{54B890C1-0660-3E4E-9F66-73C257A41F11}"/>
              </a:ext>
            </a:extLst>
          </p:cNvPr>
          <p:cNvSpPr>
            <a:spLocks noGrp="1"/>
          </p:cNvSpPr>
          <p:nvPr>
            <p:ph sz="quarter" idx="11"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383622879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832872" y="3033943"/>
            <a:ext cx="8979343" cy="2250988"/>
          </a:xfrm>
        </p:spPr>
        <p:txBody>
          <a:bodyPr/>
          <a:lstStyle/>
          <a:p>
            <a:r>
              <a:rPr lang="en-US"/>
              <a:t>Click to edit Master title style</a:t>
            </a:r>
          </a:p>
        </p:txBody>
      </p:sp>
    </p:spTree>
    <p:extLst>
      <p:ext uri="{BB962C8B-B14F-4D97-AF65-F5344CB8AC3E}">
        <p14:creationId xmlns:p14="http://schemas.microsoft.com/office/powerpoint/2010/main" val="19597207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13" name="bg object 16">
            <a:extLst>
              <a:ext uri="{FF2B5EF4-FFF2-40B4-BE49-F238E27FC236}">
                <a16:creationId xmlns:a16="http://schemas.microsoft.com/office/drawing/2014/main" id="{CD3E02B3-F957-45EF-8498-CB15DFEB6BAA}"/>
              </a:ext>
            </a:extLst>
          </p:cNvPr>
          <p:cNvSpPr/>
          <p:nvPr userDrawn="1"/>
        </p:nvSpPr>
        <p:spPr>
          <a:xfrm>
            <a:off x="0" y="6007100"/>
            <a:ext cx="12192000" cy="850900"/>
          </a:xfrm>
          <a:custGeom>
            <a:avLst/>
            <a:gdLst/>
            <a:ahLst/>
            <a:cxnLst/>
            <a:rect l="l" t="t" r="r" b="b"/>
            <a:pathLst>
              <a:path w="12192000" h="850900">
                <a:moveTo>
                  <a:pt x="12192000" y="0"/>
                </a:moveTo>
                <a:lnTo>
                  <a:pt x="0" y="0"/>
                </a:lnTo>
                <a:lnTo>
                  <a:pt x="0" y="850897"/>
                </a:lnTo>
                <a:lnTo>
                  <a:pt x="12192000" y="850897"/>
                </a:lnTo>
                <a:lnTo>
                  <a:pt x="12192000" y="0"/>
                </a:lnTo>
                <a:close/>
              </a:path>
            </a:pathLst>
          </a:custGeom>
          <a:solidFill>
            <a:srgbClr val="004885">
              <a:alpha val="59999"/>
            </a:srgbClr>
          </a:solidFill>
        </p:spPr>
        <p:txBody>
          <a:bodyPr wrap="square" lIns="0" tIns="0" rIns="0" bIns="0" rtlCol="0"/>
          <a:lstStyle/>
          <a:p>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75334" y="6112128"/>
            <a:ext cx="1841500" cy="640842"/>
          </a:xfrm>
          <a:prstGeom prst="rect">
            <a:avLst/>
          </a:prstGeom>
        </p:spPr>
      </p:pic>
      <p:sp>
        <p:nvSpPr>
          <p:cNvPr id="7" name="Slide Number Placeholder 5">
            <a:extLst>
              <a:ext uri="{FF2B5EF4-FFF2-40B4-BE49-F238E27FC236}">
                <a16:creationId xmlns:a16="http://schemas.microsoft.com/office/drawing/2014/main" id="{98070D6B-7FAF-6941-A71A-D34B0778959E}"/>
              </a:ext>
            </a:extLst>
          </p:cNvPr>
          <p:cNvSpPr>
            <a:spLocks noGrp="1"/>
          </p:cNvSpPr>
          <p:nvPr>
            <p:ph type="sldNum" sz="quarter" idx="4"/>
          </p:nvPr>
        </p:nvSpPr>
        <p:spPr>
          <a:xfrm>
            <a:off x="275166" y="6234056"/>
            <a:ext cx="653089" cy="325812"/>
          </a:xfrm>
          <a:prstGeom prst="rect">
            <a:avLst/>
          </a:prstGeom>
        </p:spPr>
        <p:txBody>
          <a:bodyPr vert="horz" lIns="91440" tIns="45720" rIns="91440" bIns="45720" rtlCol="0" anchor="ctr"/>
          <a:lstStyle>
            <a:lvl1pPr algn="ctr">
              <a:defRPr sz="1200">
                <a:solidFill>
                  <a:schemeClr val="bg1"/>
                </a:solidFill>
              </a:defRPr>
            </a:lvl1pPr>
          </a:lstStyle>
          <a:p>
            <a:fld id="{8F37D380-F8A9-6B41-AE8A-10194B97FE34}" type="slidenum">
              <a:rPr lang="en-US" smtClean="0"/>
              <a:pPr/>
              <a:t>‹#›</a:t>
            </a:fld>
            <a:endParaRPr lang="en-US" dirty="0"/>
          </a:p>
        </p:txBody>
      </p:sp>
      <p:sp>
        <p:nvSpPr>
          <p:cNvPr id="10" name="Title 1"/>
          <p:cNvSpPr>
            <a:spLocks noGrp="1"/>
          </p:cNvSpPr>
          <p:nvPr>
            <p:ph type="ctrTitle" hasCustomPrompt="1"/>
          </p:nvPr>
        </p:nvSpPr>
        <p:spPr>
          <a:xfrm>
            <a:off x="928255" y="441382"/>
            <a:ext cx="10645942" cy="745048"/>
          </a:xfrm>
        </p:spPr>
        <p:txBody>
          <a:bodyPr anchor="b"/>
          <a:lstStyle>
            <a:lvl1pPr algn="l">
              <a:defRPr lang="en-US" sz="3600" b="1" i="0" kern="1200" dirty="0">
                <a:solidFill>
                  <a:srgbClr val="002060"/>
                </a:solidFill>
                <a:latin typeface="Gill Sans MT" panose="020B0502020104020203" pitchFamily="34" charset="0"/>
                <a:ea typeface="Tahoma" panose="020B0604030504040204" pitchFamily="34" charset="0"/>
                <a:cs typeface="Tahoma" panose="020B0604030504040204" pitchFamily="34" charset="0"/>
              </a:defRPr>
            </a:lvl1pPr>
          </a:lstStyle>
          <a:p>
            <a:r>
              <a:rPr lang="en-US" dirty="0"/>
              <a:t>Click to edit master title style</a:t>
            </a:r>
          </a:p>
        </p:txBody>
      </p:sp>
      <p:sp>
        <p:nvSpPr>
          <p:cNvPr id="11" name="Text Placeholder 10"/>
          <p:cNvSpPr>
            <a:spLocks noGrp="1"/>
          </p:cNvSpPr>
          <p:nvPr>
            <p:ph type="body" sz="quarter" idx="10"/>
          </p:nvPr>
        </p:nvSpPr>
        <p:spPr>
          <a:xfrm>
            <a:off x="952500" y="1469242"/>
            <a:ext cx="10645942" cy="3468321"/>
          </a:xfrm>
          <a:prstGeom prst="rect">
            <a:avLst/>
          </a:prstGeom>
        </p:spPr>
        <p:txBody>
          <a:bodyPr/>
          <a:lstStyle>
            <a:lvl1pPr>
              <a:defRPr b="0" i="0">
                <a:solidFill>
                  <a:schemeClr val="tx1"/>
                </a:solidFill>
                <a:latin typeface="+mn-lt"/>
                <a:ea typeface="Avenir Medium" charset="0"/>
                <a:cs typeface="Avenir Medium" charset="0"/>
              </a:defRPr>
            </a:lvl1pPr>
          </a:lstStyle>
          <a:p>
            <a:pPr lvl="0"/>
            <a:r>
              <a:rPr lang="en-US" dirty="0"/>
              <a:t>Click to edit Master text styles</a:t>
            </a:r>
          </a:p>
        </p:txBody>
      </p:sp>
      <p:sp>
        <p:nvSpPr>
          <p:cNvPr id="8" name="TextBox 7">
            <a:extLst>
              <a:ext uri="{FF2B5EF4-FFF2-40B4-BE49-F238E27FC236}">
                <a16:creationId xmlns:a16="http://schemas.microsoft.com/office/drawing/2014/main" id="{AEECBD0E-2EAC-40F9-B6E1-5EACB37634A2}"/>
              </a:ext>
            </a:extLst>
          </p:cNvPr>
          <p:cNvSpPr txBox="1"/>
          <p:nvPr userDrawn="1"/>
        </p:nvSpPr>
        <p:spPr>
          <a:xfrm>
            <a:off x="10255442" y="48883"/>
            <a:ext cx="1953491" cy="276999"/>
          </a:xfrm>
          <a:prstGeom prst="rect">
            <a:avLst/>
          </a:prstGeom>
          <a:noFill/>
        </p:spPr>
        <p:txBody>
          <a:bodyPr wrap="square" rtlCol="0">
            <a:spAutoFit/>
          </a:bodyPr>
          <a:lstStyle/>
          <a:p>
            <a:r>
              <a:rPr lang="en-US" sz="1200" dirty="0"/>
              <a:t>DRAFT &amp; CONFIDENTIAL</a:t>
            </a:r>
          </a:p>
        </p:txBody>
      </p:sp>
      <p:sp>
        <p:nvSpPr>
          <p:cNvPr id="12" name="object 8">
            <a:extLst>
              <a:ext uri="{FF2B5EF4-FFF2-40B4-BE49-F238E27FC236}">
                <a16:creationId xmlns:a16="http://schemas.microsoft.com/office/drawing/2014/main" id="{DC53F968-CD5D-4F60-BF7A-96DF3491F267}"/>
              </a:ext>
            </a:extLst>
          </p:cNvPr>
          <p:cNvSpPr txBox="1"/>
          <p:nvPr userDrawn="1"/>
        </p:nvSpPr>
        <p:spPr>
          <a:xfrm>
            <a:off x="3847465" y="6525361"/>
            <a:ext cx="4198620" cy="254635"/>
          </a:xfrm>
          <a:prstGeom prst="rect">
            <a:avLst/>
          </a:prstGeom>
        </p:spPr>
        <p:txBody>
          <a:bodyPr vert="horz" wrap="square" lIns="0" tIns="0" rIns="0" bIns="0" rtlCol="0">
            <a:spAutoFit/>
          </a:bodyPr>
          <a:lstStyle/>
          <a:p>
            <a:pPr marL="12700">
              <a:lnSpc>
                <a:spcPts val="1810"/>
              </a:lnSpc>
            </a:pPr>
            <a:r>
              <a:rPr sz="1800" i="1" dirty="0">
                <a:solidFill>
                  <a:srgbClr val="FFFFFF"/>
                </a:solidFill>
                <a:latin typeface="Calibri"/>
                <a:cs typeface="Calibri"/>
              </a:rPr>
              <a:t>Confidential,</a:t>
            </a:r>
            <a:r>
              <a:rPr sz="1800" i="1" spc="-80" dirty="0">
                <a:solidFill>
                  <a:srgbClr val="FFFFFF"/>
                </a:solidFill>
                <a:latin typeface="Calibri"/>
                <a:cs typeface="Calibri"/>
              </a:rPr>
              <a:t> </a:t>
            </a:r>
            <a:r>
              <a:rPr sz="1800" i="1" spc="-5" dirty="0">
                <a:solidFill>
                  <a:srgbClr val="FFFFFF"/>
                </a:solidFill>
                <a:latin typeface="Calibri"/>
                <a:cs typeface="Calibri"/>
              </a:rPr>
              <a:t>Pre-Decisional,</a:t>
            </a:r>
            <a:r>
              <a:rPr sz="1800" i="1" spc="20" dirty="0">
                <a:solidFill>
                  <a:srgbClr val="FFFFFF"/>
                </a:solidFill>
                <a:latin typeface="Calibri"/>
                <a:cs typeface="Calibri"/>
              </a:rPr>
              <a:t> </a:t>
            </a:r>
            <a:r>
              <a:rPr sz="1800" i="1" spc="10" dirty="0">
                <a:solidFill>
                  <a:srgbClr val="FFFFFF"/>
                </a:solidFill>
                <a:latin typeface="Calibri"/>
                <a:cs typeface="Calibri"/>
              </a:rPr>
              <a:t>and</a:t>
            </a:r>
            <a:r>
              <a:rPr sz="1800" i="1" spc="-55" dirty="0">
                <a:solidFill>
                  <a:srgbClr val="FFFFFF"/>
                </a:solidFill>
                <a:latin typeface="Calibri"/>
                <a:cs typeface="Calibri"/>
              </a:rPr>
              <a:t> </a:t>
            </a:r>
            <a:r>
              <a:rPr sz="1800" i="1" spc="-5" dirty="0">
                <a:solidFill>
                  <a:srgbClr val="FFFFFF"/>
                </a:solidFill>
                <a:latin typeface="Calibri"/>
                <a:cs typeface="Calibri"/>
              </a:rPr>
              <a:t>Deliberative</a:t>
            </a:r>
            <a:endParaRPr sz="1800" dirty="0">
              <a:latin typeface="Calibri"/>
              <a:cs typeface="Calibri"/>
            </a:endParaRPr>
          </a:p>
        </p:txBody>
      </p:sp>
    </p:spTree>
    <p:extLst>
      <p:ext uri="{BB962C8B-B14F-4D97-AF65-F5344CB8AC3E}">
        <p14:creationId xmlns:p14="http://schemas.microsoft.com/office/powerpoint/2010/main" val="3894945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9" name="Rectangle 8"/>
          <p:cNvSpPr/>
          <p:nvPr userDrawn="1"/>
        </p:nvSpPr>
        <p:spPr>
          <a:xfrm>
            <a:off x="0" y="5631366"/>
            <a:ext cx="12192000" cy="1226636"/>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2" name="Title 1"/>
          <p:cNvSpPr>
            <a:spLocks noGrp="1"/>
          </p:cNvSpPr>
          <p:nvPr>
            <p:ph type="ctrTitle" hasCustomPrompt="1"/>
          </p:nvPr>
        </p:nvSpPr>
        <p:spPr>
          <a:xfrm>
            <a:off x="455650" y="441383"/>
            <a:ext cx="9144000" cy="745048"/>
          </a:xfrm>
        </p:spPr>
        <p:txBody>
          <a:bodyPr anchor="b"/>
          <a:lstStyle>
            <a:lvl1pPr algn="l">
              <a:defRPr sz="3800" b="1">
                <a:solidFill>
                  <a:srgbClr val="004986"/>
                </a:solidFill>
              </a:defRPr>
            </a:lvl1pPr>
          </a:lstStyle>
          <a:p>
            <a:r>
              <a:rPr lang="en-US" dirty="0"/>
              <a:t>Click to edit master title style</a:t>
            </a:r>
          </a:p>
        </p:txBody>
      </p:sp>
      <p:sp>
        <p:nvSpPr>
          <p:cNvPr id="8" name="Text Placeholder 10"/>
          <p:cNvSpPr>
            <a:spLocks noGrp="1"/>
          </p:cNvSpPr>
          <p:nvPr>
            <p:ph type="body" sz="quarter" idx="10"/>
          </p:nvPr>
        </p:nvSpPr>
        <p:spPr>
          <a:xfrm>
            <a:off x="928255" y="1313847"/>
            <a:ext cx="9144000" cy="3922296"/>
          </a:xfrm>
          <a:prstGeom prst="rect">
            <a:avLst/>
          </a:prstGeom>
        </p:spPr>
        <p:txBody>
          <a:bodyPr/>
          <a:lstStyle>
            <a:lvl1pPr>
              <a:defRPr b="0" i="0">
                <a:solidFill>
                  <a:schemeClr val="tx1"/>
                </a:solidFill>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edit Master text styles</a:t>
            </a:r>
          </a:p>
        </p:txBody>
      </p:sp>
      <p:pic>
        <p:nvPicPr>
          <p:cNvPr id="6" name="Picture 5" descr="Centers for Medicare &amp; Medicaid Services"/>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2" y="5871337"/>
            <a:ext cx="1841500" cy="640843"/>
          </a:xfrm>
          <a:prstGeom prst="rect">
            <a:avLst/>
          </a:prstGeom>
        </p:spPr>
      </p:pic>
      <p:sp>
        <p:nvSpPr>
          <p:cNvPr id="13" name="Slide Number Placeholder 11">
            <a:extLst>
              <a:ext uri="{FF2B5EF4-FFF2-40B4-BE49-F238E27FC236}">
                <a16:creationId xmlns:a16="http://schemas.microsoft.com/office/drawing/2014/main" id="{08C1CF7C-DA1A-9048-96D3-65FAA26B0560}"/>
              </a:ext>
            </a:extLst>
          </p:cNvPr>
          <p:cNvSpPr txBox="1">
            <a:spLocks/>
          </p:cNvSpPr>
          <p:nvPr userDrawn="1"/>
        </p:nvSpPr>
        <p:spPr>
          <a:xfrm>
            <a:off x="11684000" y="8678336"/>
            <a:ext cx="3657600" cy="486833"/>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z="1800" smtClean="0"/>
              <a:pPr/>
              <a:t>‹#›</a:t>
            </a:fld>
            <a:endParaRPr lang="en-US" sz="1800" dirty="0"/>
          </a:p>
        </p:txBody>
      </p:sp>
      <p:sp>
        <p:nvSpPr>
          <p:cNvPr id="21" name="Slide Number Placeholder 11">
            <a:extLst>
              <a:ext uri="{FF2B5EF4-FFF2-40B4-BE49-F238E27FC236}">
                <a16:creationId xmlns:a16="http://schemas.microsoft.com/office/drawing/2014/main" id="{4CFDC215-D833-8540-8BFB-0127BAA005AC}"/>
              </a:ext>
            </a:extLst>
          </p:cNvPr>
          <p:cNvSpPr txBox="1">
            <a:spLocks/>
          </p:cNvSpPr>
          <p:nvPr userDrawn="1"/>
        </p:nvSpPr>
        <p:spPr>
          <a:xfrm>
            <a:off x="11887200" y="8881536"/>
            <a:ext cx="3657600" cy="486833"/>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z="1800" smtClean="0"/>
              <a:pPr/>
              <a:t>‹#›</a:t>
            </a:fld>
            <a:endParaRPr lang="en-US" sz="1800" dirty="0"/>
          </a:p>
        </p:txBody>
      </p:sp>
      <p:sp>
        <p:nvSpPr>
          <p:cNvPr id="23" name="Slide Number Placeholder 11">
            <a:extLst>
              <a:ext uri="{FF2B5EF4-FFF2-40B4-BE49-F238E27FC236}">
                <a16:creationId xmlns:a16="http://schemas.microsoft.com/office/drawing/2014/main" id="{832E31FA-E8D8-7C45-B8FD-B59CA11ECBD5}"/>
              </a:ext>
            </a:extLst>
          </p:cNvPr>
          <p:cNvSpPr txBox="1">
            <a:spLocks/>
          </p:cNvSpPr>
          <p:nvPr userDrawn="1"/>
        </p:nvSpPr>
        <p:spPr>
          <a:xfrm>
            <a:off x="12090400" y="9084736"/>
            <a:ext cx="3657600" cy="486833"/>
          </a:xfrm>
          <a:prstGeom prst="rect">
            <a:avLst/>
          </a:prstGeom>
        </p:spPr>
        <p:txBody>
          <a:bodyPr/>
          <a:lstStyle>
            <a:defPPr>
              <a:defRPr lang="en-US"/>
            </a:defPPr>
            <a:lvl1pPr marL="0" algn="r" defTabSz="685800" rtl="0" eaLnBrk="1" latinLnBrk="0" hangingPunct="1">
              <a:defRPr sz="135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fld id="{A8293F48-28FC-5446-B693-64BAD680F382}" type="slidenum">
              <a:rPr lang="en-US" sz="1800" smtClean="0"/>
              <a:pPr/>
              <a:t>‹#›</a:t>
            </a:fld>
            <a:endParaRPr lang="en-US" sz="1800" dirty="0"/>
          </a:p>
        </p:txBody>
      </p:sp>
      <p:sp>
        <p:nvSpPr>
          <p:cNvPr id="25" name="Footer Placeholder 10">
            <a:extLst>
              <a:ext uri="{FF2B5EF4-FFF2-40B4-BE49-F238E27FC236}">
                <a16:creationId xmlns:a16="http://schemas.microsoft.com/office/drawing/2014/main" id="{14E83814-5EA9-C949-932B-64096ABC107C}"/>
              </a:ext>
            </a:extLst>
          </p:cNvPr>
          <p:cNvSpPr>
            <a:spLocks noGrp="1"/>
          </p:cNvSpPr>
          <p:nvPr/>
        </p:nvSpPr>
        <p:spPr>
          <a:xfrm>
            <a:off x="4777339" y="6025349"/>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dirty="0"/>
          </a:p>
        </p:txBody>
      </p:sp>
      <p:sp>
        <p:nvSpPr>
          <p:cNvPr id="33" name="Slide Number Placeholder 5">
            <a:extLst>
              <a:ext uri="{FF2B5EF4-FFF2-40B4-BE49-F238E27FC236}">
                <a16:creationId xmlns:a16="http://schemas.microsoft.com/office/drawing/2014/main" id="{531C176E-DC4E-4492-9393-AB8D83EA256E}"/>
              </a:ext>
            </a:extLst>
          </p:cNvPr>
          <p:cNvSpPr>
            <a:spLocks noGrp="1"/>
          </p:cNvSpPr>
          <p:nvPr>
            <p:ph type="sldNum" sz="quarter" idx="4"/>
          </p:nvPr>
        </p:nvSpPr>
        <p:spPr>
          <a:xfrm>
            <a:off x="9411988" y="6009195"/>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34" name="TextBox 33">
            <a:extLst>
              <a:ext uri="{FF2B5EF4-FFF2-40B4-BE49-F238E27FC236}">
                <a16:creationId xmlns:a16="http://schemas.microsoft.com/office/drawing/2014/main" id="{A468F739-EEE5-4364-8F58-91E11FC8F758}"/>
              </a:ext>
            </a:extLst>
          </p:cNvPr>
          <p:cNvSpPr txBox="1"/>
          <p:nvPr userDrawn="1"/>
        </p:nvSpPr>
        <p:spPr>
          <a:xfrm>
            <a:off x="249645" y="5868592"/>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sp>
        <p:nvSpPr>
          <p:cNvPr id="17" name="Date Placeholder 3">
            <a:extLst>
              <a:ext uri="{FF2B5EF4-FFF2-40B4-BE49-F238E27FC236}">
                <a16:creationId xmlns:a16="http://schemas.microsoft.com/office/drawing/2014/main" id="{C3E6E304-3C35-4881-9B3D-EC1E0C04A539}"/>
              </a:ext>
            </a:extLst>
          </p:cNvPr>
          <p:cNvSpPr>
            <a:spLocks noGrp="1"/>
          </p:cNvSpPr>
          <p:nvPr>
            <p:ph type="dt" sz="half" idx="2"/>
          </p:nvPr>
        </p:nvSpPr>
        <p:spPr>
          <a:xfrm>
            <a:off x="251382" y="6472753"/>
            <a:ext cx="3505156" cy="282510"/>
          </a:xfrm>
          <a:prstGeom prst="rect">
            <a:avLst/>
          </a:prstGeom>
        </p:spPr>
        <p:txBody>
          <a:bodyPr/>
          <a:lstStyle>
            <a:lvl1pPr>
              <a:defRPr sz="1200">
                <a:solidFill>
                  <a:schemeClr val="bg1"/>
                </a:solidFill>
                <a:latin typeface="+mn-lt"/>
              </a:defRPr>
            </a:lvl1pPr>
          </a:lstStyle>
          <a:p>
            <a:r>
              <a:rPr lang="en-US" dirty="0"/>
              <a:t>March 2022 | PowerPoint Best Practices</a:t>
            </a:r>
          </a:p>
        </p:txBody>
      </p:sp>
    </p:spTree>
    <p:extLst>
      <p:ext uri="{BB962C8B-B14F-4D97-AF65-F5344CB8AC3E}">
        <p14:creationId xmlns:p14="http://schemas.microsoft.com/office/powerpoint/2010/main" val="38711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544EC1B-6260-4BCD-8A96-873C00A4B4E4}" type="datetime1">
              <a:rPr lang="en-US" smtClean="0"/>
              <a:t>3/12/25</a:t>
            </a:fld>
            <a:endParaRPr lang="en-US" dirty="0"/>
          </a:p>
        </p:txBody>
      </p:sp>
      <p:sp>
        <p:nvSpPr>
          <p:cNvPr id="3" name="Footer Placeholder 2"/>
          <p:cNvSpPr>
            <a:spLocks noGrp="1"/>
          </p:cNvSpPr>
          <p:nvPr>
            <p:ph type="ftr" sz="quarter" idx="11"/>
          </p:nvPr>
        </p:nvSpPr>
        <p:spPr/>
        <p:txBody>
          <a:bodyPr/>
          <a:lstStyle/>
          <a:p>
            <a:r>
              <a:rPr lang="en-US" dirty="0"/>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p>
        </p:txBody>
      </p:sp>
      <p:sp>
        <p:nvSpPr>
          <p:cNvPr id="4" name="Slide Number Placeholder 3"/>
          <p:cNvSpPr>
            <a:spLocks noGrp="1"/>
          </p:cNvSpPr>
          <p:nvPr>
            <p:ph type="sldNum" sz="quarter" idx="12"/>
          </p:nvPr>
        </p:nvSpPr>
        <p:spPr/>
        <p:txBody>
          <a:bodyPr/>
          <a:lstStyle/>
          <a:p>
            <a:fld id="{C361A36C-AC58-483C-9054-C5F99CD3F38A}" type="slidenum">
              <a:rPr lang="en-US" smtClean="0"/>
              <a:t>‹#›</a:t>
            </a:fld>
            <a:endParaRPr lang="en-US" dirty="0"/>
          </a:p>
        </p:txBody>
      </p:sp>
    </p:spTree>
    <p:extLst>
      <p:ext uri="{BB962C8B-B14F-4D97-AF65-F5344CB8AC3E}">
        <p14:creationId xmlns:p14="http://schemas.microsoft.com/office/powerpoint/2010/main" val="1045729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1.xml><?xml version="1.0" encoding="utf-8"?>
<p:sldLayout xmlns:a="http://schemas.openxmlformats.org/drawingml/2006/main" xmlns:r="http://schemas.openxmlformats.org/officeDocument/2006/relationships" xmlns:p="http://schemas.openxmlformats.org/presentationml/2006/main"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668221" y="273384"/>
            <a:ext cx="10196195" cy="855980"/>
          </a:xfrm>
          <a:prstGeom prst="rect">
            <a:avLst/>
          </a:prstGeom>
        </p:spPr>
        <p:txBody>
          <a:bodyPr lIns="0" tIns="0" rIns="0" bIns="0"/>
          <a:lstStyle>
            <a:lvl1pPr>
              <a:defRPr sz="2400" b="1" i="0">
                <a:solidFill>
                  <a:srgbClr val="1F4E79"/>
                </a:solidFill>
                <a:latin typeface="Arial"/>
                <a:cs typeface="Arial"/>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a:xfrm>
            <a:off x="4145280" y="6377940"/>
            <a:ext cx="3901440" cy="342900"/>
          </a:xfrm>
          <a:prstGeom prst="rect">
            <a:avLst/>
          </a:prstGeom>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a:xfrm>
            <a:off x="609600" y="6377940"/>
            <a:ext cx="2804160" cy="342900"/>
          </a:xfrm>
          <a:prstGeom prst="rect">
            <a:avLst/>
          </a:prstGeom>
        </p:spPr>
        <p:txBody>
          <a:bodyPr lIns="0" tIns="0" rIns="0" bIns="0"/>
          <a:lstStyle>
            <a:lvl1pPr algn="l">
              <a:defRPr>
                <a:solidFill>
                  <a:schemeClr val="tx1">
                    <a:tint val="75000"/>
                  </a:schemeClr>
                </a:solidFill>
              </a:defRPr>
            </a:lvl1pPr>
          </a:lstStyle>
          <a:p>
            <a:fld id="{1D8BD707-D9CF-40AE-B4C6-C98DA3205C09}" type="datetimeFigureOut">
              <a:rPr lang="en-US"/>
              <a:t>3/12/25</a:t>
            </a:fld>
            <a:endParaRPr lang="en-US"/>
          </a:p>
        </p:txBody>
      </p:sp>
      <p:sp>
        <p:nvSpPr>
          <p:cNvPr id="7" name="Holder 7"/>
          <p:cNvSpPr>
            <a:spLocks noGrp="1"/>
          </p:cNvSpPr>
          <p:nvPr>
            <p:ph type="sldNum" sz="quarter" idx="7"/>
          </p:nvPr>
        </p:nvSpPr>
        <p:spPr>
          <a:xfrm>
            <a:off x="294640" y="6407230"/>
            <a:ext cx="228600" cy="178434"/>
          </a:xfrm>
          <a:prstGeom prst="rect">
            <a:avLst/>
          </a:prstGeom>
        </p:spPr>
        <p:txBody>
          <a:bodyPr lIns="0" tIns="0" rIns="0" bIns="0"/>
          <a:lstStyle>
            <a:lvl1pPr>
              <a:defRPr sz="1200" b="0" i="0">
                <a:solidFill>
                  <a:schemeClr val="bg1"/>
                </a:solidFill>
                <a:latin typeface="Calibri"/>
                <a:cs typeface="Calibri"/>
              </a:defRPr>
            </a:lvl1pPr>
          </a:lstStyle>
          <a:p>
            <a:pPr marL="38100">
              <a:lnSpc>
                <a:spcPts val="1240"/>
              </a:lnSpc>
            </a:pPr>
            <a:fld id="{81D60167-4931-47E6-BA6A-407CBD079E47}" type="slidenum">
              <a:rPr dirty="0"/>
              <a:t>‹#›</a:t>
            </a:fld>
            <a:endParaRPr dirty="0"/>
          </a:p>
        </p:txBody>
      </p:sp>
    </p:spTree>
    <p:extLst>
      <p:ext uri="{BB962C8B-B14F-4D97-AF65-F5344CB8AC3E}">
        <p14:creationId xmlns:p14="http://schemas.microsoft.com/office/powerpoint/2010/main" val="228672941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Standard">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384312" y="375919"/>
            <a:ext cx="11021391" cy="576581"/>
          </a:xfrm>
        </p:spPr>
        <p:txBody>
          <a:bodyPr/>
          <a:lstStyle>
            <a:lvl1pPr>
              <a:defRPr sz="2800">
                <a:latin typeface="Open Sans" panose="020B0606030504020204" pitchFamily="34" charset="0"/>
                <a:ea typeface="Open Sans" panose="020B0606030504020204" pitchFamily="34" charset="0"/>
                <a:cs typeface="Open Sans" panose="020B0606030504020204" pitchFamily="34" charset="0"/>
              </a:defRPr>
            </a:lvl1pPr>
          </a:lstStyle>
          <a:p>
            <a:r>
              <a:rPr lang="en-US" dirty="0"/>
              <a:t>Slide Title</a:t>
            </a:r>
          </a:p>
        </p:txBody>
      </p:sp>
      <p:sp>
        <p:nvSpPr>
          <p:cNvPr id="11" name="Text Placeholder 10"/>
          <p:cNvSpPr>
            <a:spLocks noGrp="1"/>
          </p:cNvSpPr>
          <p:nvPr>
            <p:ph type="body" sz="quarter" idx="13"/>
          </p:nvPr>
        </p:nvSpPr>
        <p:spPr>
          <a:xfrm>
            <a:off x="384312" y="1333500"/>
            <a:ext cx="11161485" cy="1905000"/>
          </a:xfrm>
        </p:spPr>
        <p:txBody>
          <a:bodyPr>
            <a:normAutofit/>
          </a:bodyPr>
          <a:lstStyle>
            <a:lvl1pPr marL="228600" indent="-228600">
              <a:defRPr sz="1800">
                <a:latin typeface="Open Sans" panose="020B0606030504020204" pitchFamily="34" charset="0"/>
                <a:ea typeface="Open Sans" panose="020B0606030504020204" pitchFamily="34" charset="0"/>
                <a:cs typeface="Open Sans" panose="020B0606030504020204" pitchFamily="34" charset="0"/>
              </a:defRPr>
            </a:lvl1pPr>
            <a:lvl2pPr>
              <a:defRPr sz="1800">
                <a:latin typeface="Open Sans" panose="020B0606030504020204" pitchFamily="34" charset="0"/>
                <a:ea typeface="Open Sans" panose="020B0606030504020204" pitchFamily="34" charset="0"/>
                <a:cs typeface="Open Sans" panose="020B0606030504020204" pitchFamily="34" charset="0"/>
              </a:defRPr>
            </a:lvl2pPr>
            <a:lvl3pPr>
              <a:defRPr sz="1800">
                <a:latin typeface="Open Sans" panose="020B0606030504020204" pitchFamily="34" charset="0"/>
                <a:ea typeface="Open Sans" panose="020B0606030504020204" pitchFamily="34" charset="0"/>
                <a:cs typeface="Open Sans" panose="020B0606030504020204" pitchFamily="34" charset="0"/>
              </a:defRPr>
            </a:lvl3pPr>
            <a:lvl4pPr>
              <a:defRPr sz="1800">
                <a:latin typeface="Open Sans" panose="020B0606030504020204" pitchFamily="34" charset="0"/>
                <a:ea typeface="Open Sans" panose="020B0606030504020204" pitchFamily="34" charset="0"/>
                <a:cs typeface="Open Sans" panose="020B0606030504020204" pitchFamily="34" charset="0"/>
              </a:defRPr>
            </a:lvl4pPr>
            <a:lvl5pPr>
              <a:defRPr sz="18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F24F2BCE-E27A-4156-995C-9EE8BC773FBD}"/>
              </a:ext>
            </a:extLst>
          </p:cNvPr>
          <p:cNvCxnSpPr/>
          <p:nvPr userDrawn="1"/>
        </p:nvCxnSpPr>
        <p:spPr>
          <a:xfrm>
            <a:off x="384312" y="952501"/>
            <a:ext cx="11604487" cy="0"/>
          </a:xfrm>
          <a:prstGeom prst="line">
            <a:avLst/>
          </a:prstGeom>
          <a:ln/>
        </p:spPr>
        <p:style>
          <a:lnRef idx="1">
            <a:schemeClr val="accent2"/>
          </a:lnRef>
          <a:fillRef idx="0">
            <a:schemeClr val="accent2"/>
          </a:fillRef>
          <a:effectRef idx="0">
            <a:schemeClr val="accent2"/>
          </a:effectRef>
          <a:fontRef idx="minor">
            <a:schemeClr val="tx1"/>
          </a:fontRef>
        </p:style>
      </p:cxnSp>
      <p:sp>
        <p:nvSpPr>
          <p:cNvPr id="6" name="Slide Number Placeholder 6">
            <a:extLst>
              <a:ext uri="{FF2B5EF4-FFF2-40B4-BE49-F238E27FC236}">
                <a16:creationId xmlns:a16="http://schemas.microsoft.com/office/drawing/2014/main" id="{554D0B27-44E4-404D-BF04-86FC68D828F2}"/>
              </a:ext>
            </a:extLst>
          </p:cNvPr>
          <p:cNvSpPr>
            <a:spLocks noGrp="1"/>
          </p:cNvSpPr>
          <p:nvPr>
            <p:ph type="sldNum" sz="quarter" idx="12"/>
          </p:nvPr>
        </p:nvSpPr>
        <p:spPr>
          <a:xfrm>
            <a:off x="8947150" y="6542657"/>
            <a:ext cx="2844800" cy="304800"/>
          </a:xfrm>
          <a:prstGeom prst="rect">
            <a:avLst/>
          </a:prstGeom>
        </p:spPr>
        <p:txBody>
          <a:bodyPr/>
          <a:lstStyle>
            <a:lvl1pPr algn="r">
              <a:defRPr sz="1600">
                <a:solidFill>
                  <a:schemeClr val="tx1"/>
                </a:solidFill>
                <a:latin typeface="Open Sans" panose="020B0606030504020204" pitchFamily="34" charset="0"/>
                <a:ea typeface="Open Sans" panose="020B0606030504020204" pitchFamily="34" charset="0"/>
                <a:cs typeface="Open Sans" panose="020B0606030504020204" pitchFamily="34" charset="0"/>
              </a:defRPr>
            </a:lvl1pPr>
          </a:lstStyle>
          <a:p>
            <a:fld id="{7AF4CCBD-E2E3-4B6B-A530-04326683A838}" type="slidenum">
              <a:rPr lang="en-US" smtClean="0"/>
              <a:pPr/>
              <a:t>‹#›</a:t>
            </a:fld>
            <a:endParaRPr lang="en-US" dirty="0"/>
          </a:p>
        </p:txBody>
      </p:sp>
      <p:sp>
        <p:nvSpPr>
          <p:cNvPr id="7" name="Rectangle 6">
            <a:extLst>
              <a:ext uri="{FF2B5EF4-FFF2-40B4-BE49-F238E27FC236}">
                <a16:creationId xmlns:a16="http://schemas.microsoft.com/office/drawing/2014/main" id="{49F0F5AA-6DB7-4F24-A04B-81E0FA263B30}"/>
              </a:ext>
            </a:extLst>
          </p:cNvPr>
          <p:cNvSpPr/>
          <p:nvPr userDrawn="1"/>
        </p:nvSpPr>
        <p:spPr>
          <a:xfrm>
            <a:off x="4440025" y="6627043"/>
            <a:ext cx="1225484" cy="22041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563121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87C2AEE-7BD5-B44C-AE20-63DAB86891C2}" type="datetime1">
              <a:rPr lang="en-US" smtClean="0"/>
              <a:t>3/12/25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361A36C-AC58-483C-9054-C5F99CD3F38A}" type="slidenum">
              <a:rPr lang="en-US" smtClean="0"/>
              <a:t>‹#›</a:t>
            </a:fld>
            <a:endParaRPr lang="en-US" dirty="0"/>
          </a:p>
        </p:txBody>
      </p:sp>
    </p:spTree>
    <p:extLst>
      <p:ext uri="{BB962C8B-B14F-4D97-AF65-F5344CB8AC3E}">
        <p14:creationId xmlns:p14="http://schemas.microsoft.com/office/powerpoint/2010/main" val="7042301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Title slide -  solid blue">
    <p:spTree>
      <p:nvGrpSpPr>
        <p:cNvPr id="1" name=""/>
        <p:cNvGrpSpPr/>
        <p:nvPr/>
      </p:nvGrpSpPr>
      <p:grpSpPr>
        <a:xfrm>
          <a:off x="0" y="0"/>
          <a:ext cx="0" cy="0"/>
          <a:chOff x="0" y="0"/>
          <a:chExt cx="0" cy="0"/>
        </a:xfrm>
      </p:grpSpPr>
      <p:sp>
        <p:nvSpPr>
          <p:cNvPr id="2" name="Title 1"/>
          <p:cNvSpPr>
            <a:spLocks noGrp="1"/>
          </p:cNvSpPr>
          <p:nvPr>
            <p:ph type="title"/>
          </p:nvPr>
        </p:nvSpPr>
        <p:spPr>
          <a:xfrm>
            <a:off x="914399" y="2149523"/>
            <a:ext cx="10424160" cy="2250988"/>
          </a:xfrm>
        </p:spPr>
        <p:txBody>
          <a:bodyPr/>
          <a:lstStyle>
            <a:lvl1pPr>
              <a:lnSpc>
                <a:spcPct val="80000"/>
              </a:lnSpc>
              <a:defRPr sz="7200">
                <a:solidFill>
                  <a:schemeClr val="bg1"/>
                </a:solidFill>
              </a:defRPr>
            </a:lvl1pPr>
          </a:lstStyle>
          <a:p>
            <a:r>
              <a:rPr lang="en-US" dirty="0"/>
              <a:t>Click to edit Master title style</a:t>
            </a:r>
          </a:p>
        </p:txBody>
      </p:sp>
      <p:pic>
        <p:nvPicPr>
          <p:cNvPr id="5" name="Picture 4" descr="A picture containing people, beach, water, group&#10;&#10;Description automatically generated">
            <a:extLst>
              <a:ext uri="{FF2B5EF4-FFF2-40B4-BE49-F238E27FC236}">
                <a16:creationId xmlns:a16="http://schemas.microsoft.com/office/drawing/2014/main" id="{F63ACBAF-DC4F-EF46-A95E-B7DB0C8A992A}"/>
              </a:ext>
            </a:extLst>
          </p:cNvPr>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6370" r="6370"/>
          <a:stretch/>
        </p:blipFill>
        <p:spPr>
          <a:xfrm>
            <a:off x="-1" y="3"/>
            <a:ext cx="12192001" cy="6862654"/>
          </a:xfrm>
          <a:prstGeom prst="rect">
            <a:avLst/>
          </a:prstGeom>
          <a:solidFill>
            <a:schemeClr val="accent1"/>
          </a:solidFill>
        </p:spPr>
      </p:pic>
      <p:sp>
        <p:nvSpPr>
          <p:cNvPr id="11" name="Rectangle 10">
            <a:extLst>
              <a:ext uri="{FF2B5EF4-FFF2-40B4-BE49-F238E27FC236}">
                <a16:creationId xmlns:a16="http://schemas.microsoft.com/office/drawing/2014/main" id="{E54A6B1D-B9F3-2E4E-A979-3F8B2C47B218}"/>
              </a:ext>
            </a:extLst>
          </p:cNvPr>
          <p:cNvSpPr/>
          <p:nvPr userDrawn="1"/>
        </p:nvSpPr>
        <p:spPr>
          <a:xfrm>
            <a:off x="1524" y="0"/>
            <a:ext cx="12190476" cy="6858000"/>
          </a:xfrm>
          <a:prstGeom prst="rect">
            <a:avLst/>
          </a:prstGeom>
          <a:solidFill>
            <a:srgbClr val="004986">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 name="Picture 5">
            <a:extLst>
              <a:ext uri="{FF2B5EF4-FFF2-40B4-BE49-F238E27FC236}">
                <a16:creationId xmlns:a16="http://schemas.microsoft.com/office/drawing/2014/main" id="{7A2A5A5A-2FF8-476E-A35B-5DD0A8269214}"/>
              </a:ext>
            </a:extLst>
          </p:cNvPr>
          <p:cNvPicPr>
            <a:picLocks noChangeAspect="1"/>
          </p:cNvPicPr>
          <p:nvPr userDrawn="1"/>
        </p:nvPicPr>
        <p:blipFill>
          <a:blip r:embed="rId3">
            <a:extLst>
              <a:ext uri="{28A0092B-C50C-407E-A947-70E740481C1C}">
                <a14:useLocalDpi xmlns:a14="http://schemas.microsoft.com/office/drawing/2010/main"/>
              </a:ext>
            </a:extLst>
          </a:blip>
          <a:stretch>
            <a:fillRect/>
          </a:stretch>
        </p:blipFill>
        <p:spPr>
          <a:xfrm>
            <a:off x="10096501" y="5962777"/>
            <a:ext cx="1841500" cy="640843"/>
          </a:xfrm>
          <a:prstGeom prst="rect">
            <a:avLst/>
          </a:prstGeom>
        </p:spPr>
      </p:pic>
    </p:spTree>
    <p:extLst>
      <p:ext uri="{BB962C8B-B14F-4D97-AF65-F5344CB8AC3E}">
        <p14:creationId xmlns:p14="http://schemas.microsoft.com/office/powerpoint/2010/main" val="28197817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TOC Wide 2 co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dirty="0"/>
              <a:t>Table of Contents</a:t>
            </a:r>
          </a:p>
        </p:txBody>
      </p:sp>
      <p:sp>
        <p:nvSpPr>
          <p:cNvPr id="3" name="Slide Number Placeholder 2"/>
          <p:cNvSpPr>
            <a:spLocks noGrp="1"/>
          </p:cNvSpPr>
          <p:nvPr>
            <p:ph type="sldNum" sz="quarter" idx="10"/>
          </p:nvPr>
        </p:nvSpPr>
        <p:spPr/>
        <p:txBody>
          <a:bodyPr/>
          <a:lstStyle>
            <a:lvl1pPr>
              <a:defRPr sz="1000"/>
            </a:lvl1pPr>
          </a:lstStyle>
          <a:p>
            <a:fld id="{EACE6E22-E655-5947-A8B4-6F095FBA2C12}" type="slidenum">
              <a:rPr lang="en-US" smtClean="0"/>
              <a:pPr/>
              <a:t>‹#›</a:t>
            </a:fld>
            <a:endParaRPr lang="en-US" dirty="0"/>
          </a:p>
        </p:txBody>
      </p:sp>
      <p:sp>
        <p:nvSpPr>
          <p:cNvPr id="10" name="Content Placeholder 8"/>
          <p:cNvSpPr>
            <a:spLocks noGrp="1"/>
          </p:cNvSpPr>
          <p:nvPr>
            <p:ph sz="quarter" idx="13" hasCustomPrompt="1"/>
          </p:nvPr>
        </p:nvSpPr>
        <p:spPr>
          <a:xfrm>
            <a:off x="883477" y="1550021"/>
            <a:ext cx="4823483" cy="4626943"/>
          </a:xfrm>
        </p:spPr>
        <p:txBody>
          <a:bodyPr/>
          <a:lstStyle>
            <a:lvl1pPr marL="0" indent="0">
              <a:spcBef>
                <a:spcPts val="1200"/>
              </a:spcBef>
              <a:buNone/>
              <a:tabLst>
                <a:tab pos="2336800" algn="r"/>
                <a:tab pos="3543300" algn="r"/>
              </a:tabLst>
              <a:defRPr sz="1600" i="1" baseline="0">
                <a:solidFill>
                  <a:schemeClr val="tx1"/>
                </a:solidFill>
                <a:latin typeface="+mj-lt"/>
                <a:ea typeface="Georgia" charset="0"/>
                <a:cs typeface="Georgia" charset="0"/>
              </a:defRPr>
            </a:lvl1pPr>
            <a:lvl2pPr marL="271463" indent="0">
              <a:spcBef>
                <a:spcPts val="300"/>
              </a:spcBef>
              <a:buNone/>
              <a:tabLst>
                <a:tab pos="2336800" algn="r"/>
                <a:tab pos="3543300" algn="r"/>
              </a:tabLst>
              <a:defRPr sz="1400"/>
            </a:lvl2pPr>
          </a:lstStyle>
          <a:p>
            <a:pPr lvl="0"/>
            <a:r>
              <a:rPr lang="en-US" dirty="0"/>
              <a:t>Section</a:t>
            </a:r>
          </a:p>
          <a:p>
            <a:pPr lvl="1"/>
            <a:r>
              <a:rPr lang="en-US" dirty="0"/>
              <a:t>Subsection</a:t>
            </a:r>
          </a:p>
        </p:txBody>
      </p:sp>
      <p:sp>
        <p:nvSpPr>
          <p:cNvPr id="13" name="Content Placeholder 8"/>
          <p:cNvSpPr>
            <a:spLocks noGrp="1"/>
          </p:cNvSpPr>
          <p:nvPr>
            <p:ph sz="quarter" idx="14" hasCustomPrompt="1"/>
          </p:nvPr>
        </p:nvSpPr>
        <p:spPr>
          <a:xfrm>
            <a:off x="6530316" y="1550021"/>
            <a:ext cx="4823483" cy="4626943"/>
          </a:xfrm>
        </p:spPr>
        <p:txBody>
          <a:bodyPr/>
          <a:lstStyle>
            <a:lvl1pPr marL="0" indent="0">
              <a:spcBef>
                <a:spcPts val="1200"/>
              </a:spcBef>
              <a:buNone/>
              <a:tabLst>
                <a:tab pos="2336800" algn="r"/>
                <a:tab pos="3543300" algn="r"/>
              </a:tabLst>
              <a:defRPr sz="1600" i="1" baseline="0">
                <a:solidFill>
                  <a:schemeClr val="tx1"/>
                </a:solidFill>
                <a:latin typeface="+mj-lt"/>
                <a:ea typeface="Georgia" charset="0"/>
                <a:cs typeface="Georgia" charset="0"/>
              </a:defRPr>
            </a:lvl1pPr>
            <a:lvl2pPr marL="271463" indent="0">
              <a:spcBef>
                <a:spcPts val="300"/>
              </a:spcBef>
              <a:buNone/>
              <a:tabLst>
                <a:tab pos="2336800" algn="r"/>
                <a:tab pos="3543300" algn="r"/>
              </a:tabLst>
              <a:defRPr sz="1400"/>
            </a:lvl2pPr>
          </a:lstStyle>
          <a:p>
            <a:pPr lvl="0"/>
            <a:r>
              <a:rPr lang="en-US" dirty="0"/>
              <a:t>Section</a:t>
            </a:r>
          </a:p>
          <a:p>
            <a:pPr lvl="1"/>
            <a:r>
              <a:rPr lang="en-US" dirty="0"/>
              <a:t>Subsection</a:t>
            </a:r>
          </a:p>
        </p:txBody>
      </p:sp>
    </p:spTree>
    <p:extLst>
      <p:ext uri="{BB962C8B-B14F-4D97-AF65-F5344CB8AC3E}">
        <p14:creationId xmlns:p14="http://schemas.microsoft.com/office/powerpoint/2010/main" val="372168469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cSld name="1_Sidebar Titl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176F74B-C11A-C84A-A6AB-193977FA0131}"/>
              </a:ext>
            </a:extLst>
          </p:cNvPr>
          <p:cNvSpPr/>
          <p:nvPr userDrawn="1"/>
        </p:nvSpPr>
        <p:spPr>
          <a:xfrm>
            <a:off x="1" y="0"/>
            <a:ext cx="2971800" cy="6183086"/>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380291" y="499925"/>
            <a:ext cx="2211219" cy="2387600"/>
          </a:xfrm>
        </p:spPr>
        <p:txBody>
          <a:bodyPr anchor="t"/>
          <a:lstStyle>
            <a:lvl1pPr algn="l">
              <a:defRPr sz="3200">
                <a:solidFill>
                  <a:schemeClr val="bg1"/>
                </a:solidFill>
              </a:defRPr>
            </a:lvl1pPr>
          </a:lstStyle>
          <a:p>
            <a:r>
              <a:rPr lang="en-US" dirty="0"/>
              <a:t>Click to edit Master title style</a:t>
            </a:r>
          </a:p>
        </p:txBody>
      </p:sp>
      <p:sp>
        <p:nvSpPr>
          <p:cNvPr id="3" name="Subtitle 2"/>
          <p:cNvSpPr>
            <a:spLocks noGrp="1"/>
          </p:cNvSpPr>
          <p:nvPr>
            <p:ph type="subTitle" idx="1"/>
          </p:nvPr>
        </p:nvSpPr>
        <p:spPr>
          <a:xfrm>
            <a:off x="3799114" y="303667"/>
            <a:ext cx="7412225"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3722927692"/>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13" name="bg object 16">
            <a:extLst>
              <a:ext uri="{FF2B5EF4-FFF2-40B4-BE49-F238E27FC236}">
                <a16:creationId xmlns:a16="http://schemas.microsoft.com/office/drawing/2014/main" id="{CD3E02B3-F957-45EF-8498-CB15DFEB6BAA}"/>
              </a:ext>
            </a:extLst>
          </p:cNvPr>
          <p:cNvSpPr/>
          <p:nvPr userDrawn="1"/>
        </p:nvSpPr>
        <p:spPr>
          <a:xfrm>
            <a:off x="0" y="6007100"/>
            <a:ext cx="12192000" cy="850900"/>
          </a:xfrm>
          <a:custGeom>
            <a:avLst/>
            <a:gdLst/>
            <a:ahLst/>
            <a:cxnLst/>
            <a:rect l="l" t="t" r="r" b="b"/>
            <a:pathLst>
              <a:path w="12192000" h="850900">
                <a:moveTo>
                  <a:pt x="12192000" y="0"/>
                </a:moveTo>
                <a:lnTo>
                  <a:pt x="0" y="0"/>
                </a:lnTo>
                <a:lnTo>
                  <a:pt x="0" y="850897"/>
                </a:lnTo>
                <a:lnTo>
                  <a:pt x="12192000" y="850897"/>
                </a:lnTo>
                <a:lnTo>
                  <a:pt x="12192000" y="0"/>
                </a:lnTo>
                <a:close/>
              </a:path>
            </a:pathLst>
          </a:custGeom>
          <a:solidFill>
            <a:srgbClr val="004885">
              <a:alpha val="59999"/>
            </a:srgbClr>
          </a:solidFill>
        </p:spPr>
        <p:txBody>
          <a:bodyPr wrap="square" lIns="0" tIns="0" rIns="0" bIns="0" rtlCol="0"/>
          <a:lstStyle/>
          <a:p>
            <a:endParaRP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75334" y="6112128"/>
            <a:ext cx="1841500" cy="640842"/>
          </a:xfrm>
          <a:prstGeom prst="rect">
            <a:avLst/>
          </a:prstGeom>
        </p:spPr>
      </p:pic>
      <p:sp>
        <p:nvSpPr>
          <p:cNvPr id="7" name="Slide Number Placeholder 5">
            <a:extLst>
              <a:ext uri="{FF2B5EF4-FFF2-40B4-BE49-F238E27FC236}">
                <a16:creationId xmlns:a16="http://schemas.microsoft.com/office/drawing/2014/main" id="{98070D6B-7FAF-6941-A71A-D34B0778959E}"/>
              </a:ext>
            </a:extLst>
          </p:cNvPr>
          <p:cNvSpPr>
            <a:spLocks noGrp="1"/>
          </p:cNvSpPr>
          <p:nvPr>
            <p:ph type="sldNum" sz="quarter" idx="4"/>
          </p:nvPr>
        </p:nvSpPr>
        <p:spPr>
          <a:xfrm>
            <a:off x="275166" y="6234056"/>
            <a:ext cx="653089" cy="325812"/>
          </a:xfrm>
          <a:prstGeom prst="rect">
            <a:avLst/>
          </a:prstGeom>
        </p:spPr>
        <p:txBody>
          <a:bodyPr vert="horz" lIns="91440" tIns="45720" rIns="91440" bIns="45720" rtlCol="0" anchor="ctr"/>
          <a:lstStyle>
            <a:lvl1pPr algn="ctr">
              <a:defRPr sz="1200">
                <a:solidFill>
                  <a:schemeClr val="bg1"/>
                </a:solidFill>
              </a:defRPr>
            </a:lvl1pPr>
          </a:lstStyle>
          <a:p>
            <a:fld id="{8F37D380-F8A9-6B41-AE8A-10194B97FE34}" type="slidenum">
              <a:rPr lang="en-US" smtClean="0"/>
              <a:pPr/>
              <a:t>‹#›</a:t>
            </a:fld>
            <a:endParaRPr lang="en-US" dirty="0"/>
          </a:p>
        </p:txBody>
      </p:sp>
      <p:sp>
        <p:nvSpPr>
          <p:cNvPr id="10" name="Title 1"/>
          <p:cNvSpPr>
            <a:spLocks noGrp="1"/>
          </p:cNvSpPr>
          <p:nvPr>
            <p:ph type="ctrTitle" hasCustomPrompt="1"/>
          </p:nvPr>
        </p:nvSpPr>
        <p:spPr>
          <a:xfrm>
            <a:off x="928255" y="441382"/>
            <a:ext cx="10645942" cy="745048"/>
          </a:xfrm>
        </p:spPr>
        <p:txBody>
          <a:bodyPr anchor="b"/>
          <a:lstStyle>
            <a:lvl1pPr algn="l">
              <a:defRPr lang="en-US" sz="3600" b="1" i="0" kern="1200" dirty="0">
                <a:solidFill>
                  <a:srgbClr val="002060"/>
                </a:solidFill>
                <a:latin typeface="Gill Sans MT" panose="020B0502020104020203" pitchFamily="34" charset="0"/>
                <a:ea typeface="Tahoma" panose="020B0604030504040204" pitchFamily="34" charset="0"/>
                <a:cs typeface="Tahoma" panose="020B0604030504040204" pitchFamily="34" charset="0"/>
              </a:defRPr>
            </a:lvl1pPr>
          </a:lstStyle>
          <a:p>
            <a:r>
              <a:rPr lang="en-US" dirty="0"/>
              <a:t>Click to edit master title style</a:t>
            </a:r>
          </a:p>
        </p:txBody>
      </p:sp>
      <p:sp>
        <p:nvSpPr>
          <p:cNvPr id="11" name="Text Placeholder 10"/>
          <p:cNvSpPr>
            <a:spLocks noGrp="1"/>
          </p:cNvSpPr>
          <p:nvPr>
            <p:ph type="body" sz="quarter" idx="10"/>
          </p:nvPr>
        </p:nvSpPr>
        <p:spPr>
          <a:xfrm>
            <a:off x="952500" y="1469242"/>
            <a:ext cx="10645942" cy="3468321"/>
          </a:xfrm>
          <a:prstGeom prst="rect">
            <a:avLst/>
          </a:prstGeom>
        </p:spPr>
        <p:txBody>
          <a:bodyPr/>
          <a:lstStyle>
            <a:lvl1pPr>
              <a:defRPr b="0" i="0">
                <a:solidFill>
                  <a:schemeClr val="tx1"/>
                </a:solidFill>
                <a:latin typeface="+mn-lt"/>
                <a:ea typeface="Avenir Medium" charset="0"/>
                <a:cs typeface="Avenir Medium" charset="0"/>
              </a:defRPr>
            </a:lvl1pPr>
          </a:lstStyle>
          <a:p>
            <a:pPr lvl="0"/>
            <a:r>
              <a:rPr lang="en-US" dirty="0"/>
              <a:t>Click to edit Master text styles</a:t>
            </a:r>
          </a:p>
        </p:txBody>
      </p:sp>
      <p:sp>
        <p:nvSpPr>
          <p:cNvPr id="8" name="TextBox 7">
            <a:extLst>
              <a:ext uri="{FF2B5EF4-FFF2-40B4-BE49-F238E27FC236}">
                <a16:creationId xmlns:a16="http://schemas.microsoft.com/office/drawing/2014/main" id="{AEECBD0E-2EAC-40F9-B6E1-5EACB37634A2}"/>
              </a:ext>
            </a:extLst>
          </p:cNvPr>
          <p:cNvSpPr txBox="1"/>
          <p:nvPr userDrawn="1"/>
        </p:nvSpPr>
        <p:spPr>
          <a:xfrm>
            <a:off x="10255442" y="48883"/>
            <a:ext cx="1953491" cy="276999"/>
          </a:xfrm>
          <a:prstGeom prst="rect">
            <a:avLst/>
          </a:prstGeom>
          <a:noFill/>
        </p:spPr>
        <p:txBody>
          <a:bodyPr wrap="square" rtlCol="0">
            <a:spAutoFit/>
          </a:bodyPr>
          <a:lstStyle/>
          <a:p>
            <a:r>
              <a:rPr lang="en-US" sz="1200" dirty="0"/>
              <a:t>DRAFT &amp; CONFIDENTIAL</a:t>
            </a:r>
          </a:p>
        </p:txBody>
      </p:sp>
      <p:sp>
        <p:nvSpPr>
          <p:cNvPr id="12" name="object 8">
            <a:extLst>
              <a:ext uri="{FF2B5EF4-FFF2-40B4-BE49-F238E27FC236}">
                <a16:creationId xmlns:a16="http://schemas.microsoft.com/office/drawing/2014/main" id="{DC53F968-CD5D-4F60-BF7A-96DF3491F267}"/>
              </a:ext>
            </a:extLst>
          </p:cNvPr>
          <p:cNvSpPr txBox="1"/>
          <p:nvPr userDrawn="1"/>
        </p:nvSpPr>
        <p:spPr>
          <a:xfrm>
            <a:off x="3847465" y="6305232"/>
            <a:ext cx="4198620" cy="254635"/>
          </a:xfrm>
          <a:prstGeom prst="rect">
            <a:avLst/>
          </a:prstGeom>
        </p:spPr>
        <p:txBody>
          <a:bodyPr vert="horz" wrap="square" lIns="0" tIns="0" rIns="0" bIns="0" rtlCol="0">
            <a:spAutoFit/>
          </a:bodyPr>
          <a:lstStyle/>
          <a:p>
            <a:pPr marL="12700">
              <a:lnSpc>
                <a:spcPts val="1810"/>
              </a:lnSpc>
            </a:pPr>
            <a:r>
              <a:rPr sz="1800" i="1" dirty="0">
                <a:solidFill>
                  <a:srgbClr val="FFFFFF"/>
                </a:solidFill>
                <a:latin typeface="Calibri"/>
                <a:cs typeface="Calibri"/>
              </a:rPr>
              <a:t>Confidential,</a:t>
            </a:r>
            <a:r>
              <a:rPr sz="1800" i="1" spc="-80" dirty="0">
                <a:solidFill>
                  <a:srgbClr val="FFFFFF"/>
                </a:solidFill>
                <a:latin typeface="Calibri"/>
                <a:cs typeface="Calibri"/>
              </a:rPr>
              <a:t> </a:t>
            </a:r>
            <a:r>
              <a:rPr sz="1800" i="1" spc="-5" dirty="0">
                <a:solidFill>
                  <a:srgbClr val="FFFFFF"/>
                </a:solidFill>
                <a:latin typeface="Calibri"/>
                <a:cs typeface="Calibri"/>
              </a:rPr>
              <a:t>Pre-Decisional,</a:t>
            </a:r>
            <a:r>
              <a:rPr sz="1800" i="1" spc="20" dirty="0">
                <a:solidFill>
                  <a:srgbClr val="FFFFFF"/>
                </a:solidFill>
                <a:latin typeface="Calibri"/>
                <a:cs typeface="Calibri"/>
              </a:rPr>
              <a:t> </a:t>
            </a:r>
            <a:r>
              <a:rPr sz="1800" i="1" spc="10" dirty="0">
                <a:solidFill>
                  <a:srgbClr val="FFFFFF"/>
                </a:solidFill>
                <a:latin typeface="Calibri"/>
                <a:cs typeface="Calibri"/>
              </a:rPr>
              <a:t>and</a:t>
            </a:r>
            <a:r>
              <a:rPr sz="1800" i="1" spc="-55" dirty="0">
                <a:solidFill>
                  <a:srgbClr val="FFFFFF"/>
                </a:solidFill>
                <a:latin typeface="Calibri"/>
                <a:cs typeface="Calibri"/>
              </a:rPr>
              <a:t> </a:t>
            </a:r>
            <a:r>
              <a:rPr sz="1800" i="1" spc="-5" dirty="0">
                <a:solidFill>
                  <a:srgbClr val="FFFFFF"/>
                </a:solidFill>
                <a:latin typeface="Calibri"/>
                <a:cs typeface="Calibri"/>
              </a:rPr>
              <a:t>Deliberative</a:t>
            </a:r>
            <a:endParaRPr sz="1800" dirty="0">
              <a:latin typeface="Calibri"/>
              <a:cs typeface="Calibri"/>
            </a:endParaRPr>
          </a:p>
        </p:txBody>
      </p:sp>
    </p:spTree>
    <p:extLst>
      <p:ext uri="{BB962C8B-B14F-4D97-AF65-F5344CB8AC3E}">
        <p14:creationId xmlns:p14="http://schemas.microsoft.com/office/powerpoint/2010/main" val="10622267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itle slide -  solid blue">
    <p:spTree>
      <p:nvGrpSpPr>
        <p:cNvPr id="1" name=""/>
        <p:cNvGrpSpPr/>
        <p:nvPr/>
      </p:nvGrpSpPr>
      <p:grpSpPr>
        <a:xfrm>
          <a:off x="0" y="0"/>
          <a:ext cx="0" cy="0"/>
          <a:chOff x="0" y="0"/>
          <a:chExt cx="0" cy="0"/>
        </a:xfrm>
      </p:grpSpPr>
      <p:sp>
        <p:nvSpPr>
          <p:cNvPr id="2" name="Title 1"/>
          <p:cNvSpPr>
            <a:spLocks noGrp="1"/>
          </p:cNvSpPr>
          <p:nvPr>
            <p:ph type="title"/>
          </p:nvPr>
        </p:nvSpPr>
        <p:spPr>
          <a:xfrm>
            <a:off x="914399" y="2149523"/>
            <a:ext cx="10424160" cy="2250988"/>
          </a:xfrm>
        </p:spPr>
        <p:txBody>
          <a:bodyPr/>
          <a:lstStyle>
            <a:lvl1pPr>
              <a:lnSpc>
                <a:spcPct val="80000"/>
              </a:lnSpc>
              <a:defRPr sz="7200">
                <a:solidFill>
                  <a:schemeClr val="bg1"/>
                </a:solidFill>
              </a:defRPr>
            </a:lvl1pPr>
          </a:lstStyle>
          <a:p>
            <a:r>
              <a:rPr lang="en-US" dirty="0"/>
              <a:t>Click to edit Master title style</a:t>
            </a:r>
          </a:p>
        </p:txBody>
      </p:sp>
      <p:pic>
        <p:nvPicPr>
          <p:cNvPr id="5" name="Picture 4" descr="A picture containing people, beach, water, group&#10;&#10;Description automatically generated">
            <a:extLst>
              <a:ext uri="{FF2B5EF4-FFF2-40B4-BE49-F238E27FC236}">
                <a16:creationId xmlns:a16="http://schemas.microsoft.com/office/drawing/2014/main" id="{F63ACBAF-DC4F-EF46-A95E-B7DB0C8A992A}"/>
              </a:ext>
            </a:extLst>
          </p:cNvPr>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6370" r="6370"/>
          <a:stretch/>
        </p:blipFill>
        <p:spPr>
          <a:xfrm>
            <a:off x="-1" y="3"/>
            <a:ext cx="12192001" cy="6862654"/>
          </a:xfrm>
          <a:prstGeom prst="rect">
            <a:avLst/>
          </a:prstGeom>
          <a:solidFill>
            <a:schemeClr val="accent1"/>
          </a:solidFill>
        </p:spPr>
      </p:pic>
      <p:sp>
        <p:nvSpPr>
          <p:cNvPr id="11" name="Rectangle 10">
            <a:extLst>
              <a:ext uri="{FF2B5EF4-FFF2-40B4-BE49-F238E27FC236}">
                <a16:creationId xmlns:a16="http://schemas.microsoft.com/office/drawing/2014/main" id="{E54A6B1D-B9F3-2E4E-A979-3F8B2C47B218}"/>
              </a:ext>
            </a:extLst>
          </p:cNvPr>
          <p:cNvSpPr/>
          <p:nvPr userDrawn="1"/>
        </p:nvSpPr>
        <p:spPr>
          <a:xfrm>
            <a:off x="1524" y="0"/>
            <a:ext cx="12190476" cy="6858000"/>
          </a:xfrm>
          <a:prstGeom prst="rect">
            <a:avLst/>
          </a:prstGeom>
          <a:solidFill>
            <a:srgbClr val="004986">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descr="A picture containing drawing&#10;&#10;Description automatically generated">
            <a:extLst>
              <a:ext uri="{FF2B5EF4-FFF2-40B4-BE49-F238E27FC236}">
                <a16:creationId xmlns:a16="http://schemas.microsoft.com/office/drawing/2014/main" id="{6C2AFE5C-0D8A-A14C-84E8-FFCE817F8A5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spTree>
    <p:extLst>
      <p:ext uri="{BB962C8B-B14F-4D97-AF65-F5344CB8AC3E}">
        <p14:creationId xmlns:p14="http://schemas.microsoft.com/office/powerpoint/2010/main" val="102578460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Title slide photo overla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4ECB17A-D462-0C45-981F-595182699B29}"/>
              </a:ext>
            </a:extLst>
          </p:cNvPr>
          <p:cNvSpPr/>
          <p:nvPr userDrawn="1"/>
        </p:nvSpPr>
        <p:spPr>
          <a:xfrm>
            <a:off x="3048" y="0"/>
            <a:ext cx="12188952" cy="6172200"/>
          </a:xfrm>
          <a:prstGeom prst="rect">
            <a:avLst/>
          </a:prstGeom>
          <a:solidFill>
            <a:srgbClr val="004986">
              <a:alpha val="6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0DCB06B1-820F-6E4E-A8CB-1D2D61317C31}"/>
              </a:ext>
            </a:extLst>
          </p:cNvPr>
          <p:cNvSpPr/>
          <p:nvPr userDrawn="1"/>
        </p:nvSpPr>
        <p:spPr>
          <a:xfrm>
            <a:off x="3048" y="6172200"/>
            <a:ext cx="12188952" cy="685800"/>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832872" y="3033943"/>
            <a:ext cx="8979343" cy="2250988"/>
          </a:xfrm>
        </p:spPr>
        <p:txBody>
          <a:bodyPr/>
          <a:lstStyle>
            <a:lvl1pPr>
              <a:lnSpc>
                <a:spcPct val="80000"/>
              </a:lnSpc>
              <a:defRPr sz="8000">
                <a:solidFill>
                  <a:schemeClr val="bg1"/>
                </a:solidFill>
              </a:defRPr>
            </a:lvl1pPr>
          </a:lstStyle>
          <a:p>
            <a:r>
              <a:rPr lang="en-US" dirty="0"/>
              <a:t>Click to edit Master title style</a:t>
            </a:r>
          </a:p>
        </p:txBody>
      </p:sp>
      <p:pic>
        <p:nvPicPr>
          <p:cNvPr id="9" name="Picture 8">
            <a:extLst>
              <a:ext uri="{FF2B5EF4-FFF2-40B4-BE49-F238E27FC236}">
                <a16:creationId xmlns:a16="http://schemas.microsoft.com/office/drawing/2014/main" id="{D6594900-56B2-EE45-A682-47856C1816CD}"/>
              </a:ext>
            </a:extLst>
          </p:cNvPr>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Tree>
    <p:extLst>
      <p:ext uri="{BB962C8B-B14F-4D97-AF65-F5344CB8AC3E}">
        <p14:creationId xmlns:p14="http://schemas.microsoft.com/office/powerpoint/2010/main" val="1030920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9" name="Rectangle 8"/>
          <p:cNvSpPr/>
          <p:nvPr userDrawn="1"/>
        </p:nvSpPr>
        <p:spPr>
          <a:xfrm>
            <a:off x="0" y="5650120"/>
            <a:ext cx="12192000" cy="1225489"/>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2" name="Title 1"/>
          <p:cNvSpPr>
            <a:spLocks noGrp="1"/>
          </p:cNvSpPr>
          <p:nvPr>
            <p:ph type="ctrTitle" hasCustomPrompt="1"/>
          </p:nvPr>
        </p:nvSpPr>
        <p:spPr>
          <a:xfrm>
            <a:off x="928256" y="441383"/>
            <a:ext cx="9877859" cy="745048"/>
          </a:xfrm>
        </p:spPr>
        <p:txBody>
          <a:bodyPr anchor="b"/>
          <a:lstStyle>
            <a:lvl1pPr algn="l">
              <a:defRPr sz="3800" b="1">
                <a:solidFill>
                  <a:srgbClr val="004986"/>
                </a:solidFill>
              </a:defRPr>
            </a:lvl1pPr>
          </a:lstStyle>
          <a:p>
            <a:r>
              <a:rPr lang="en-US" dirty="0"/>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2" y="5871337"/>
            <a:ext cx="1841500" cy="640843"/>
          </a:xfrm>
          <a:prstGeom prst="rect">
            <a:avLst/>
          </a:prstGeom>
        </p:spPr>
      </p:pic>
      <p:sp>
        <p:nvSpPr>
          <p:cNvPr id="4" name="Table Placeholder 3">
            <a:extLst>
              <a:ext uri="{FF2B5EF4-FFF2-40B4-BE49-F238E27FC236}">
                <a16:creationId xmlns:a16="http://schemas.microsoft.com/office/drawing/2014/main" id="{04E1EECE-B442-2B40-AE12-01C2243E511D}"/>
              </a:ext>
            </a:extLst>
          </p:cNvPr>
          <p:cNvSpPr>
            <a:spLocks noGrp="1"/>
          </p:cNvSpPr>
          <p:nvPr>
            <p:ph type="tbl" sz="quarter" idx="10"/>
          </p:nvPr>
        </p:nvSpPr>
        <p:spPr>
          <a:xfrm>
            <a:off x="928690" y="1339851"/>
            <a:ext cx="9877425" cy="3824288"/>
          </a:xfrm>
          <a:prstGeom prst="rect">
            <a:avLst/>
          </a:prstGeom>
        </p:spPr>
        <p:txBody>
          <a:bodyPr/>
          <a:lstStyle/>
          <a:p>
            <a:endParaRPr lang="en-US" dirty="0"/>
          </a:p>
        </p:txBody>
      </p:sp>
      <p:sp>
        <p:nvSpPr>
          <p:cNvPr id="8" name="Footer Placeholder 10">
            <a:extLst>
              <a:ext uri="{FF2B5EF4-FFF2-40B4-BE49-F238E27FC236}">
                <a16:creationId xmlns:a16="http://schemas.microsoft.com/office/drawing/2014/main" id="{11BDECC5-A2D2-AF4C-AAA5-A3BCBDD7686C}"/>
              </a:ext>
            </a:extLst>
          </p:cNvPr>
          <p:cNvSpPr>
            <a:spLocks noGrp="1"/>
          </p:cNvSpPr>
          <p:nvPr userDrawn="1"/>
        </p:nvSpPr>
        <p:spPr>
          <a:xfrm>
            <a:off x="4777339" y="6025349"/>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dirty="0"/>
          </a:p>
        </p:txBody>
      </p:sp>
      <p:sp>
        <p:nvSpPr>
          <p:cNvPr id="22" name="Slide Number Placeholder 5">
            <a:extLst>
              <a:ext uri="{FF2B5EF4-FFF2-40B4-BE49-F238E27FC236}">
                <a16:creationId xmlns:a16="http://schemas.microsoft.com/office/drawing/2014/main" id="{604A11AE-C331-4947-8EAE-DC52AD736559}"/>
              </a:ext>
            </a:extLst>
          </p:cNvPr>
          <p:cNvSpPr>
            <a:spLocks noGrp="1"/>
          </p:cNvSpPr>
          <p:nvPr>
            <p:ph type="sldNum" sz="quarter" idx="4"/>
          </p:nvPr>
        </p:nvSpPr>
        <p:spPr>
          <a:xfrm>
            <a:off x="9411988" y="6009195"/>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23" name="TextBox 22">
            <a:extLst>
              <a:ext uri="{FF2B5EF4-FFF2-40B4-BE49-F238E27FC236}">
                <a16:creationId xmlns:a16="http://schemas.microsoft.com/office/drawing/2014/main" id="{361E543E-5144-48F6-BC1A-0B481175E741}"/>
              </a:ext>
            </a:extLst>
          </p:cNvPr>
          <p:cNvSpPr txBox="1"/>
          <p:nvPr userDrawn="1"/>
        </p:nvSpPr>
        <p:spPr>
          <a:xfrm>
            <a:off x="249645" y="5868592"/>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sp>
        <p:nvSpPr>
          <p:cNvPr id="11" name="Date Placeholder 3">
            <a:extLst>
              <a:ext uri="{FF2B5EF4-FFF2-40B4-BE49-F238E27FC236}">
                <a16:creationId xmlns:a16="http://schemas.microsoft.com/office/drawing/2014/main" id="{01128C09-9996-47BC-B56D-9A09082B7881}"/>
              </a:ext>
            </a:extLst>
          </p:cNvPr>
          <p:cNvSpPr>
            <a:spLocks noGrp="1"/>
          </p:cNvSpPr>
          <p:nvPr>
            <p:ph type="dt" sz="half" idx="2"/>
          </p:nvPr>
        </p:nvSpPr>
        <p:spPr>
          <a:xfrm>
            <a:off x="251382" y="6472753"/>
            <a:ext cx="3505156" cy="282510"/>
          </a:xfrm>
          <a:prstGeom prst="rect">
            <a:avLst/>
          </a:prstGeom>
        </p:spPr>
        <p:txBody>
          <a:bodyPr/>
          <a:lstStyle>
            <a:lvl1pPr>
              <a:defRPr sz="1200">
                <a:solidFill>
                  <a:schemeClr val="bg1"/>
                </a:solidFill>
                <a:latin typeface="+mn-lt"/>
              </a:defRPr>
            </a:lvl1pPr>
          </a:lstStyle>
          <a:p>
            <a:r>
              <a:rPr lang="en-US" dirty="0"/>
              <a:t>March 2022 | PowerPoint Best Practices</a:t>
            </a:r>
          </a:p>
        </p:txBody>
      </p:sp>
    </p:spTree>
    <p:extLst>
      <p:ext uri="{BB962C8B-B14F-4D97-AF65-F5344CB8AC3E}">
        <p14:creationId xmlns:p14="http://schemas.microsoft.com/office/powerpoint/2010/main" val="153308165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itle and Content Slide">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spcBef>
                <a:spcPts val="2200"/>
              </a:spcBef>
              <a:defRPr sz="20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8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10" name="Content Placeholder 9">
            <a:extLst>
              <a:ext uri="{FF2B5EF4-FFF2-40B4-BE49-F238E27FC236}">
                <a16:creationId xmlns:a16="http://schemas.microsoft.com/office/drawing/2014/main" id="{54B890C1-0660-3E4E-9F66-73C257A41F11}"/>
              </a:ext>
            </a:extLst>
          </p:cNvPr>
          <p:cNvSpPr>
            <a:spLocks noGrp="1"/>
          </p:cNvSpPr>
          <p:nvPr>
            <p:ph sz="quarter" idx="11"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655647808"/>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itle and Content 14pt text">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3468321"/>
          </a:xfrm>
          <a:prstGeom prst="rect">
            <a:avLst/>
          </a:prstGeom>
        </p:spPr>
        <p:txBody>
          <a:bodyPr/>
          <a:lstStyle>
            <a:lvl1pPr>
              <a:defRPr sz="14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4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10" name="Content Placeholder 9">
            <a:extLst>
              <a:ext uri="{FF2B5EF4-FFF2-40B4-BE49-F238E27FC236}">
                <a16:creationId xmlns:a16="http://schemas.microsoft.com/office/drawing/2014/main" id="{54B890C1-0660-3E4E-9F66-73C257A41F11}"/>
              </a:ext>
            </a:extLst>
          </p:cNvPr>
          <p:cNvSpPr>
            <a:spLocks noGrp="1"/>
          </p:cNvSpPr>
          <p:nvPr>
            <p:ph sz="quarter" idx="11" hasCustomPrompt="1"/>
          </p:nvPr>
        </p:nvSpPr>
        <p:spPr>
          <a:xfrm>
            <a:off x="915923" y="6273801"/>
            <a:ext cx="4934543" cy="515938"/>
          </a:xfrm>
          <a:prstGeom prst="rect">
            <a:avLst/>
          </a:prstGeom>
        </p:spPr>
        <p:txBody>
          <a:bodyPr anchor="ctr"/>
          <a:lstStyle>
            <a:lvl1pPr marL="0" indent="0">
              <a:buFontTx/>
              <a:buNone/>
              <a:defRPr sz="1000">
                <a:solidFill>
                  <a:schemeClr val="bg1"/>
                </a:solidFill>
              </a:defRPr>
            </a:lvl1pPr>
            <a:lvl2pPr marL="457200" indent="0">
              <a:buFontTx/>
              <a:buNone/>
              <a:defRPr>
                <a:solidFill>
                  <a:schemeClr val="bg1"/>
                </a:solidFill>
              </a:defRPr>
            </a:lvl2pPr>
            <a:lvl3pPr marL="914400" indent="0">
              <a:buFontTx/>
              <a:buNone/>
              <a:defRPr>
                <a:solidFill>
                  <a:schemeClr val="bg1"/>
                </a:solidFill>
              </a:defRPr>
            </a:lvl3pPr>
            <a:lvl4pPr marL="1371600" indent="0">
              <a:buFontTx/>
              <a:buNone/>
              <a:defRPr>
                <a:solidFill>
                  <a:schemeClr val="bg1"/>
                </a:solidFill>
              </a:defRPr>
            </a:lvl4pPr>
            <a:lvl5pPr marL="1828800" indent="0">
              <a:buFontTx/>
              <a:buNone/>
              <a:defRPr>
                <a:solidFill>
                  <a:schemeClr val="bg1"/>
                </a:solidFill>
              </a:defRPr>
            </a:lvl5pPr>
          </a:lstStyle>
          <a:p>
            <a:pPr lvl="0"/>
            <a:r>
              <a:rPr lang="en-US" dirty="0"/>
              <a:t>Notes, if needed</a:t>
            </a:r>
          </a:p>
        </p:txBody>
      </p:sp>
    </p:spTree>
    <p:extLst>
      <p:ext uri="{BB962C8B-B14F-4D97-AF65-F5344CB8AC3E}">
        <p14:creationId xmlns:p14="http://schemas.microsoft.com/office/powerpoint/2010/main" val="368303351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
        <p:nvSpPr>
          <p:cNvPr id="10" name="Picture Placeholder 4">
            <a:extLst>
              <a:ext uri="{FF2B5EF4-FFF2-40B4-BE49-F238E27FC236}">
                <a16:creationId xmlns:a16="http://schemas.microsoft.com/office/drawing/2014/main" id="{BB38B93B-4B89-8B4D-AC62-143A23BAFE05}"/>
              </a:ext>
            </a:extLst>
          </p:cNvPr>
          <p:cNvSpPr>
            <a:spLocks noGrp="1"/>
          </p:cNvSpPr>
          <p:nvPr>
            <p:ph type="pic" sz="quarter" idx="10"/>
          </p:nvPr>
        </p:nvSpPr>
        <p:spPr>
          <a:xfrm>
            <a:off x="928256" y="1399309"/>
            <a:ext cx="4322618" cy="3463636"/>
          </a:xfrm>
          <a:prstGeom prst="rect">
            <a:avLst/>
          </a:prstGeom>
          <a:solidFill>
            <a:schemeClr val="bg1">
              <a:lumMod val="95000"/>
            </a:schemeClr>
          </a:solidFill>
        </p:spPr>
        <p:txBody>
          <a:bodyPr/>
          <a:lstStyle>
            <a:lvl1pPr>
              <a:defRPr>
                <a:latin typeface="Calibri" panose="020F0502020204030204" pitchFamily="34" charset="0"/>
              </a:defRPr>
            </a:lvl1pPr>
          </a:lstStyle>
          <a:p>
            <a:endParaRPr lang="en-US" dirty="0"/>
          </a:p>
        </p:txBody>
      </p:sp>
      <p:sp>
        <p:nvSpPr>
          <p:cNvPr id="3" name="Title 2">
            <a:extLst>
              <a:ext uri="{FF2B5EF4-FFF2-40B4-BE49-F238E27FC236}">
                <a16:creationId xmlns:a16="http://schemas.microsoft.com/office/drawing/2014/main" id="{9C9A5F9B-A8CF-1541-BA08-C617F2E3D79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5655875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400"/>
            </a:lvl1pPr>
          </a:lstStyle>
          <a:p>
            <a:r>
              <a:rPr lang="en-US" dirty="0"/>
              <a:t>Click to edit Master title style</a:t>
            </a:r>
          </a:p>
        </p:txBody>
      </p:sp>
      <p:sp>
        <p:nvSpPr>
          <p:cNvPr id="5" name="Text Placeholder 4"/>
          <p:cNvSpPr>
            <a:spLocks noGrp="1"/>
          </p:cNvSpPr>
          <p:nvPr>
            <p:ph type="body" sz="quarter" idx="10"/>
          </p:nvPr>
        </p:nvSpPr>
        <p:spPr>
          <a:xfrm>
            <a:off x="304800" y="961065"/>
            <a:ext cx="11582400" cy="5211137"/>
          </a:xfrm>
        </p:spPr>
        <p:txBody>
          <a:bodyPr/>
          <a:lstStyle>
            <a:lvl1pPr>
              <a:defRPr sz="2400"/>
            </a:lvl1pPr>
            <a:lvl2pPr marL="742950" indent="-285750">
              <a:buFont typeface="Arial"/>
              <a:buChar char="•"/>
              <a:defRPr/>
            </a:lvl2pPr>
            <a:lvl3pPr marL="1143000" indent="-228600">
              <a:buFont typeface="Arial"/>
              <a:buChar char="•"/>
              <a:defRPr/>
            </a:lvl3pPr>
            <a:lvl4pPr marL="1601788" indent="-230188">
              <a:buFont typeface="Arial" pitchFamily="34" charset="0"/>
              <a:buChar char="•"/>
              <a:defRPr sz="1600"/>
            </a:lvl4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3"/>
            <a:endParaRPr lang="en-US" dirty="0"/>
          </a:p>
        </p:txBody>
      </p:sp>
    </p:spTree>
    <p:extLst>
      <p:ext uri="{BB962C8B-B14F-4D97-AF65-F5344CB8AC3E}">
        <p14:creationId xmlns:p14="http://schemas.microsoft.com/office/powerpoint/2010/main" val="152912261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sp>
        <p:nvSpPr>
          <p:cNvPr id="9" name="Rectangle 8"/>
          <p:cNvSpPr/>
          <p:nvPr userDrawn="1"/>
        </p:nvSpPr>
        <p:spPr>
          <a:xfrm>
            <a:off x="0" y="5507189"/>
            <a:ext cx="12192000" cy="1368425"/>
          </a:xfrm>
          <a:prstGeom prst="rect">
            <a:avLst/>
          </a:prstGeom>
          <a:solidFill>
            <a:srgbClr val="00498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fontAlgn="auto">
              <a:spcBef>
                <a:spcPts val="0"/>
              </a:spcBef>
              <a:spcAft>
                <a:spcPts val="0"/>
              </a:spcAft>
            </a:pPr>
            <a:endParaRPr lang="en-US" sz="1350" dirty="0">
              <a:solidFill>
                <a:prstClr val="white"/>
              </a:solidFill>
            </a:endParaRPr>
          </a:p>
        </p:txBody>
      </p:sp>
      <p:sp>
        <p:nvSpPr>
          <p:cNvPr id="2" name="Title 1"/>
          <p:cNvSpPr>
            <a:spLocks noGrp="1"/>
          </p:cNvSpPr>
          <p:nvPr>
            <p:ph type="ctrTitle" hasCustomPrompt="1"/>
          </p:nvPr>
        </p:nvSpPr>
        <p:spPr>
          <a:xfrm>
            <a:off x="928255" y="441382"/>
            <a:ext cx="9144000" cy="745048"/>
          </a:xfrm>
        </p:spPr>
        <p:txBody>
          <a:bodyPr anchor="b"/>
          <a:lstStyle>
            <a:lvl1pPr algn="l">
              <a:defRPr sz="3750">
                <a:solidFill>
                  <a:srgbClr val="004986"/>
                </a:solidFill>
              </a:defRPr>
            </a:lvl1pPr>
          </a:lstStyle>
          <a:p>
            <a:r>
              <a:rPr lang="en-US" dirty="0"/>
              <a:t>Click to edit master title style</a:t>
            </a:r>
          </a:p>
        </p:txBody>
      </p:sp>
      <p:sp>
        <p:nvSpPr>
          <p:cNvPr id="8" name="Text Placeholder 10"/>
          <p:cNvSpPr>
            <a:spLocks noGrp="1"/>
          </p:cNvSpPr>
          <p:nvPr>
            <p:ph type="body" sz="quarter" idx="10"/>
          </p:nvPr>
        </p:nvSpPr>
        <p:spPr>
          <a:xfrm>
            <a:off x="1524000" y="1750190"/>
            <a:ext cx="9144000" cy="3468321"/>
          </a:xfrm>
          <a:prstGeom prst="rect">
            <a:avLst/>
          </a:prstGeom>
        </p:spPr>
        <p:txBody>
          <a:bodyPr/>
          <a:lstStyle>
            <a:lvl1pPr>
              <a:defRPr b="0" i="0">
                <a:solidFill>
                  <a:schemeClr val="tx1"/>
                </a:solidFill>
                <a:latin typeface="Avenir Medium" charset="0"/>
                <a:ea typeface="Avenir Medium" charset="0"/>
                <a:cs typeface="Avenir Medium" charset="0"/>
              </a:defRPr>
            </a:lvl1pPr>
          </a:lstStyle>
          <a:p>
            <a:pPr lvl="0"/>
            <a:r>
              <a:rPr lang="en-US" dirty="0"/>
              <a:t>Click to edit Master text styles</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3" y="5871337"/>
            <a:ext cx="1841500" cy="640842"/>
          </a:xfrm>
          <a:prstGeom prst="rect">
            <a:avLst/>
          </a:prstGeom>
        </p:spPr>
      </p:pic>
      <p:sp>
        <p:nvSpPr>
          <p:cNvPr id="7" name="Slide Number Placeholder 2">
            <a:extLst>
              <a:ext uri="{FF2B5EF4-FFF2-40B4-BE49-F238E27FC236}">
                <a16:creationId xmlns:a16="http://schemas.microsoft.com/office/drawing/2014/main" id="{744C5B27-04AF-BE43-B33A-1213C024881D}"/>
              </a:ext>
            </a:extLst>
          </p:cNvPr>
          <p:cNvSpPr>
            <a:spLocks noGrp="1"/>
          </p:cNvSpPr>
          <p:nvPr>
            <p:ph type="sldNum" sz="quarter" idx="11"/>
          </p:nvPr>
        </p:nvSpPr>
        <p:spPr>
          <a:xfrm>
            <a:off x="62022" y="6581329"/>
            <a:ext cx="464127" cy="365125"/>
          </a:xfrm>
          <a:prstGeom prst="rect">
            <a:avLst/>
          </a:prstGeom>
        </p:spPr>
        <p:txBody>
          <a:bodyPr/>
          <a:lstStyle>
            <a:lvl1pPr>
              <a:defRPr sz="900" b="1" i="0">
                <a:solidFill>
                  <a:srgbClr val="004986"/>
                </a:solidFill>
                <a:latin typeface="Calibri" panose="020F0502020204030204" pitchFamily="34" charset="0"/>
                <a:cs typeface="Calibri" panose="020F0502020204030204" pitchFamily="34" charset="0"/>
              </a:defRPr>
            </a:lvl1pPr>
          </a:lstStyle>
          <a:p>
            <a:fld id="{FC4ACFE8-D096-2541-B423-85B6908FFA9E}" type="slidenum">
              <a:rPr lang="en-US" smtClean="0"/>
              <a:pPr/>
              <a:t>‹#›</a:t>
            </a:fld>
            <a:endParaRPr lang="en-US" dirty="0"/>
          </a:p>
        </p:txBody>
      </p:sp>
    </p:spTree>
    <p:extLst>
      <p:ext uri="{BB962C8B-B14F-4D97-AF65-F5344CB8AC3E}">
        <p14:creationId xmlns:p14="http://schemas.microsoft.com/office/powerpoint/2010/main" val="388916779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8FE1A1-C5E3-4AEC-A57C-D691543B533D}" type="datetimeFigureOut">
              <a:rPr lang="en-US" smtClean="0"/>
              <a:t>3/12/25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3F7467-EA5F-43D0-9506-50E951D6ADC5}" type="slidenum">
              <a:rPr lang="en-US" smtClean="0"/>
              <a:t>‹#›</a:t>
            </a:fld>
            <a:endParaRPr lang="en-US"/>
          </a:p>
        </p:txBody>
      </p:sp>
    </p:spTree>
    <p:extLst>
      <p:ext uri="{BB962C8B-B14F-4D97-AF65-F5344CB8AC3E}">
        <p14:creationId xmlns:p14="http://schemas.microsoft.com/office/powerpoint/2010/main" val="40812312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Content Master">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CE6DBE9-BE00-4681-AFC6-36E155FC4155}"/>
              </a:ext>
            </a:extLst>
          </p:cNvPr>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b="1">
                <a:solidFill>
                  <a:schemeClr val="tx1">
                    <a:tint val="75000"/>
                  </a:schemeClr>
                </a:solidFill>
              </a:defRPr>
            </a:lvl1pPr>
          </a:lstStyle>
          <a:p>
            <a:r>
              <a:rPr lang="en-US"/>
              <a:t>May 9, 2023</a:t>
            </a:r>
          </a:p>
        </p:txBody>
      </p:sp>
    </p:spTree>
    <p:extLst>
      <p:ext uri="{BB962C8B-B14F-4D97-AF65-F5344CB8AC3E}">
        <p14:creationId xmlns:p14="http://schemas.microsoft.com/office/powerpoint/2010/main" val="9451416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3_Title Slide">
    <p:spTree>
      <p:nvGrpSpPr>
        <p:cNvPr id="1" name=""/>
        <p:cNvGrpSpPr/>
        <p:nvPr/>
      </p:nvGrpSpPr>
      <p:grpSpPr>
        <a:xfrm>
          <a:off x="0" y="0"/>
          <a:ext cx="0" cy="0"/>
          <a:chOff x="0" y="0"/>
          <a:chExt cx="0" cy="0"/>
        </a:xfrm>
      </p:grpSpPr>
      <p:sp>
        <p:nvSpPr>
          <p:cNvPr id="9" name="Rectangle 8"/>
          <p:cNvSpPr/>
          <p:nvPr userDrawn="1"/>
        </p:nvSpPr>
        <p:spPr>
          <a:xfrm>
            <a:off x="0" y="5548963"/>
            <a:ext cx="12192000" cy="1326646"/>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2" name="Title 1"/>
          <p:cNvSpPr>
            <a:spLocks noGrp="1"/>
          </p:cNvSpPr>
          <p:nvPr>
            <p:ph type="ctrTitle" hasCustomPrompt="1"/>
          </p:nvPr>
        </p:nvSpPr>
        <p:spPr>
          <a:xfrm>
            <a:off x="928256" y="441383"/>
            <a:ext cx="9877859" cy="745048"/>
          </a:xfrm>
        </p:spPr>
        <p:txBody>
          <a:bodyPr anchor="b"/>
          <a:lstStyle>
            <a:lvl1pPr algn="l">
              <a:defRPr sz="3800" b="1">
                <a:solidFill>
                  <a:srgbClr val="004986"/>
                </a:solidFill>
              </a:defRPr>
            </a:lvl1pPr>
          </a:lstStyle>
          <a:p>
            <a:r>
              <a:rPr lang="en-US" dirty="0"/>
              <a:t>Click to edit master title style</a:t>
            </a:r>
          </a:p>
        </p:txBody>
      </p:sp>
      <p:pic>
        <p:nvPicPr>
          <p:cNvPr id="6" name="Picture 5"/>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10096502" y="5871337"/>
            <a:ext cx="1841500" cy="640843"/>
          </a:xfrm>
          <a:prstGeom prst="rect">
            <a:avLst/>
          </a:prstGeom>
        </p:spPr>
      </p:pic>
      <p:sp>
        <p:nvSpPr>
          <p:cNvPr id="5" name="Picture Placeholder 4">
            <a:extLst>
              <a:ext uri="{FF2B5EF4-FFF2-40B4-BE49-F238E27FC236}">
                <a16:creationId xmlns:a16="http://schemas.microsoft.com/office/drawing/2014/main" id="{3D6ACE7E-5779-2749-A63F-69BA099D0957}"/>
              </a:ext>
            </a:extLst>
          </p:cNvPr>
          <p:cNvSpPr>
            <a:spLocks noGrp="1"/>
          </p:cNvSpPr>
          <p:nvPr>
            <p:ph type="pic" sz="quarter" idx="10"/>
          </p:nvPr>
        </p:nvSpPr>
        <p:spPr>
          <a:xfrm>
            <a:off x="929219" y="1309037"/>
            <a:ext cx="3369733" cy="4041897"/>
          </a:xfrm>
          <a:prstGeom prst="rect">
            <a:avLst/>
          </a:prstGeom>
        </p:spPr>
        <p:txBody>
          <a:bodyPr/>
          <a:lstStyle/>
          <a:p>
            <a:endParaRPr lang="en-US" dirty="0"/>
          </a:p>
        </p:txBody>
      </p:sp>
      <p:sp>
        <p:nvSpPr>
          <p:cNvPr id="8" name="Text Placeholder 7">
            <a:extLst>
              <a:ext uri="{FF2B5EF4-FFF2-40B4-BE49-F238E27FC236}">
                <a16:creationId xmlns:a16="http://schemas.microsoft.com/office/drawing/2014/main" id="{F2474F26-DC81-CE4A-9849-AD502DCD63CE}"/>
              </a:ext>
            </a:extLst>
          </p:cNvPr>
          <p:cNvSpPr>
            <a:spLocks noGrp="1"/>
          </p:cNvSpPr>
          <p:nvPr>
            <p:ph type="body" sz="quarter" idx="11"/>
          </p:nvPr>
        </p:nvSpPr>
        <p:spPr>
          <a:xfrm>
            <a:off x="4453468" y="1308102"/>
            <a:ext cx="6352117" cy="4042833"/>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Footer Placeholder 10">
            <a:extLst>
              <a:ext uri="{FF2B5EF4-FFF2-40B4-BE49-F238E27FC236}">
                <a16:creationId xmlns:a16="http://schemas.microsoft.com/office/drawing/2014/main" id="{02DE0AC4-BCC0-7747-8E35-F754FCC287E2}"/>
              </a:ext>
            </a:extLst>
          </p:cNvPr>
          <p:cNvSpPr>
            <a:spLocks noGrp="1"/>
          </p:cNvSpPr>
          <p:nvPr userDrawn="1"/>
        </p:nvSpPr>
        <p:spPr>
          <a:xfrm>
            <a:off x="4777339" y="6025349"/>
            <a:ext cx="5486400" cy="486833"/>
          </a:xfrm>
          <a:prstGeom prst="rect">
            <a:avLst/>
          </a:prstGeom>
        </p:spPr>
        <p:style>
          <a:lnRef idx="0">
            <a:scrgbClr r="0" g="0" b="0"/>
          </a:lnRef>
          <a:fillRef idx="0">
            <a:scrgbClr r="0" g="0" b="0"/>
          </a:fillRef>
          <a:effectRef idx="0">
            <a:scrgbClr r="0" g="0" b="0"/>
          </a:effectRef>
          <a:fontRef idx="major"/>
        </p:style>
        <p:txBody>
          <a:bodyPr/>
          <a:lstStyle>
            <a:lvl1pPr>
              <a:defRPr>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endParaRPr lang="en-US" sz="2400" dirty="0"/>
          </a:p>
        </p:txBody>
      </p:sp>
      <p:sp>
        <p:nvSpPr>
          <p:cNvPr id="23" name="Slide Number Placeholder 5">
            <a:extLst>
              <a:ext uri="{FF2B5EF4-FFF2-40B4-BE49-F238E27FC236}">
                <a16:creationId xmlns:a16="http://schemas.microsoft.com/office/drawing/2014/main" id="{E8B5DF8F-3356-4905-B8F1-D28D99BBCFAE}"/>
              </a:ext>
            </a:extLst>
          </p:cNvPr>
          <p:cNvSpPr>
            <a:spLocks noGrp="1"/>
          </p:cNvSpPr>
          <p:nvPr>
            <p:ph type="sldNum" sz="quarter" idx="4"/>
          </p:nvPr>
        </p:nvSpPr>
        <p:spPr>
          <a:xfrm>
            <a:off x="9411988" y="6009195"/>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24" name="TextBox 23">
            <a:extLst>
              <a:ext uri="{FF2B5EF4-FFF2-40B4-BE49-F238E27FC236}">
                <a16:creationId xmlns:a16="http://schemas.microsoft.com/office/drawing/2014/main" id="{908C1788-4004-4A62-8D32-7BE5B675FC76}"/>
              </a:ext>
            </a:extLst>
          </p:cNvPr>
          <p:cNvSpPr txBox="1"/>
          <p:nvPr userDrawn="1"/>
        </p:nvSpPr>
        <p:spPr>
          <a:xfrm>
            <a:off x="249645" y="5868592"/>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sp>
        <p:nvSpPr>
          <p:cNvPr id="12" name="Date Placeholder 3">
            <a:extLst>
              <a:ext uri="{FF2B5EF4-FFF2-40B4-BE49-F238E27FC236}">
                <a16:creationId xmlns:a16="http://schemas.microsoft.com/office/drawing/2014/main" id="{5BC742F2-65A8-4887-8ED2-7D8A8AA109C4}"/>
              </a:ext>
            </a:extLst>
          </p:cNvPr>
          <p:cNvSpPr>
            <a:spLocks noGrp="1"/>
          </p:cNvSpPr>
          <p:nvPr>
            <p:ph type="dt" sz="half" idx="2"/>
          </p:nvPr>
        </p:nvSpPr>
        <p:spPr>
          <a:xfrm>
            <a:off x="251382" y="6472753"/>
            <a:ext cx="3505156" cy="282510"/>
          </a:xfrm>
          <a:prstGeom prst="rect">
            <a:avLst/>
          </a:prstGeom>
        </p:spPr>
        <p:txBody>
          <a:bodyPr/>
          <a:lstStyle>
            <a:lvl1pPr>
              <a:defRPr sz="1200">
                <a:solidFill>
                  <a:schemeClr val="bg1"/>
                </a:solidFill>
                <a:latin typeface="+mn-lt"/>
              </a:defRPr>
            </a:lvl1pPr>
          </a:lstStyle>
          <a:p>
            <a:r>
              <a:rPr lang="en-US" dirty="0"/>
              <a:t>March 2022 | PowerPoint Best Practices</a:t>
            </a:r>
          </a:p>
        </p:txBody>
      </p:sp>
    </p:spTree>
    <p:extLst>
      <p:ext uri="{BB962C8B-B14F-4D97-AF65-F5344CB8AC3E}">
        <p14:creationId xmlns:p14="http://schemas.microsoft.com/office/powerpoint/2010/main" val="4283236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Title and Content Slide">
    <p:spTree>
      <p:nvGrpSpPr>
        <p:cNvPr id="1" name=""/>
        <p:cNvGrpSpPr/>
        <p:nvPr/>
      </p:nvGrpSpPr>
      <p:grpSpPr>
        <a:xfrm>
          <a:off x="0" y="0"/>
          <a:ext cx="0" cy="0"/>
          <a:chOff x="0" y="0"/>
          <a:chExt cx="0" cy="0"/>
        </a:xfrm>
      </p:grpSpPr>
      <p:sp>
        <p:nvSpPr>
          <p:cNvPr id="8" name="Text Placeholder 10"/>
          <p:cNvSpPr>
            <a:spLocks noGrp="1"/>
          </p:cNvSpPr>
          <p:nvPr>
            <p:ph type="body" sz="quarter" idx="10"/>
          </p:nvPr>
        </p:nvSpPr>
        <p:spPr>
          <a:xfrm>
            <a:off x="915924" y="1371600"/>
            <a:ext cx="10357104" cy="4397829"/>
          </a:xfrm>
          <a:prstGeom prst="rect">
            <a:avLst/>
          </a:prstGeom>
        </p:spPr>
        <p:txBody>
          <a:bodyPr/>
          <a:lstStyle>
            <a:lvl1pPr>
              <a:spcBef>
                <a:spcPts val="2200"/>
              </a:spcBef>
              <a:defRPr sz="2000" b="0" i="0">
                <a:solidFill>
                  <a:schemeClr val="tx1"/>
                </a:solidFill>
                <a:latin typeface="+mn-lt"/>
                <a:ea typeface="Calibri" panose="020F0502020204030204" pitchFamily="34" charset="0"/>
                <a:cs typeface="Calibri" panose="020F0502020204030204" pitchFamily="34" charset="0"/>
              </a:defRPr>
            </a:lvl1pPr>
            <a:lvl2pPr marL="574675" indent="-228600">
              <a:buFont typeface="System Font Regular"/>
              <a:buChar char="-"/>
              <a:tabLst/>
              <a:defRPr sz="1800"/>
            </a:lvl2pPr>
          </a:lstStyle>
          <a:p>
            <a:pPr lvl="0"/>
            <a:r>
              <a:rPr lang="en-US" dirty="0"/>
              <a:t>Click to edit Master text styles</a:t>
            </a:r>
          </a:p>
          <a:p>
            <a:pPr lvl="1"/>
            <a:r>
              <a:rPr lang="en-US" dirty="0"/>
              <a:t>Click to edit</a:t>
            </a:r>
          </a:p>
        </p:txBody>
      </p:sp>
      <p:sp>
        <p:nvSpPr>
          <p:cNvPr id="3" name="Title 2">
            <a:extLst>
              <a:ext uri="{FF2B5EF4-FFF2-40B4-BE49-F238E27FC236}">
                <a16:creationId xmlns:a16="http://schemas.microsoft.com/office/drawing/2014/main" id="{635AF3C7-F89E-9B4D-B8B8-15B5FD5A8CE0}"/>
              </a:ext>
            </a:extLst>
          </p:cNvPr>
          <p:cNvSpPr>
            <a:spLocks noGrp="1"/>
          </p:cNvSpPr>
          <p:nvPr>
            <p:ph type="title"/>
          </p:nvPr>
        </p:nvSpPr>
        <p:spPr>
          <a:xfrm>
            <a:off x="915924" y="274320"/>
            <a:ext cx="10360152" cy="731520"/>
          </a:xfrm>
        </p:spPr>
        <p:txBody>
          <a:bodyPr/>
          <a:lstStyle/>
          <a:p>
            <a:r>
              <a:rPr lang="en-US" dirty="0"/>
              <a:t>Click to edit Master title style</a:t>
            </a:r>
          </a:p>
        </p:txBody>
      </p:sp>
      <p:sp>
        <p:nvSpPr>
          <p:cNvPr id="5" name="Slide Number Placeholder 5">
            <a:extLst>
              <a:ext uri="{FF2B5EF4-FFF2-40B4-BE49-F238E27FC236}">
                <a16:creationId xmlns:a16="http://schemas.microsoft.com/office/drawing/2014/main" id="{9E2ECAA5-783B-4E79-939E-A4291F035EB7}"/>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223933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cSld name="Content Master">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CE6DBE9-BE00-4681-AFC6-36E155FC4155}"/>
              </a:ext>
            </a:extLst>
          </p:cNvPr>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b="1">
                <a:solidFill>
                  <a:schemeClr val="tx1">
                    <a:tint val="75000"/>
                  </a:schemeClr>
                </a:solidFill>
              </a:defRPr>
            </a:lvl1pPr>
          </a:lstStyle>
          <a:p>
            <a:r>
              <a:rPr lang="en-US"/>
              <a:t>May 9, 2023</a:t>
            </a:r>
          </a:p>
        </p:txBody>
      </p:sp>
    </p:spTree>
    <p:extLst>
      <p:ext uri="{BB962C8B-B14F-4D97-AF65-F5344CB8AC3E}">
        <p14:creationId xmlns:p14="http://schemas.microsoft.com/office/powerpoint/2010/main" val="1642155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slide -  solid blue">
    <p:spTree>
      <p:nvGrpSpPr>
        <p:cNvPr id="1" name=""/>
        <p:cNvGrpSpPr/>
        <p:nvPr/>
      </p:nvGrpSpPr>
      <p:grpSpPr>
        <a:xfrm>
          <a:off x="0" y="0"/>
          <a:ext cx="0" cy="0"/>
          <a:chOff x="0" y="0"/>
          <a:chExt cx="0" cy="0"/>
        </a:xfrm>
      </p:grpSpPr>
      <p:sp>
        <p:nvSpPr>
          <p:cNvPr id="2" name="Title 1"/>
          <p:cNvSpPr>
            <a:spLocks noGrp="1"/>
          </p:cNvSpPr>
          <p:nvPr>
            <p:ph type="title"/>
          </p:nvPr>
        </p:nvSpPr>
        <p:spPr>
          <a:xfrm>
            <a:off x="914399" y="2149523"/>
            <a:ext cx="10424160" cy="2250988"/>
          </a:xfrm>
        </p:spPr>
        <p:txBody>
          <a:bodyPr/>
          <a:lstStyle>
            <a:lvl1pPr>
              <a:lnSpc>
                <a:spcPct val="80000"/>
              </a:lnSpc>
              <a:defRPr sz="7200">
                <a:solidFill>
                  <a:schemeClr val="bg1"/>
                </a:solidFill>
              </a:defRPr>
            </a:lvl1pPr>
          </a:lstStyle>
          <a:p>
            <a:r>
              <a:rPr lang="en-US" dirty="0"/>
              <a:t>Click to edit Master title style</a:t>
            </a:r>
          </a:p>
        </p:txBody>
      </p:sp>
      <p:pic>
        <p:nvPicPr>
          <p:cNvPr id="5" name="Picture 4" descr="A picture containing people, beach, water, group&#10;&#10;Description automatically generated">
            <a:extLst>
              <a:ext uri="{FF2B5EF4-FFF2-40B4-BE49-F238E27FC236}">
                <a16:creationId xmlns:a16="http://schemas.microsoft.com/office/drawing/2014/main" id="{F63ACBAF-DC4F-EF46-A95E-B7DB0C8A992A}"/>
              </a:ext>
            </a:extLst>
          </p:cNvPr>
          <p:cNvPicPr>
            <a:picLocks noChangeAspect="1"/>
          </p:cNvPicPr>
          <p:nvPr userDrawn="1"/>
        </p:nvPicPr>
        <p:blipFill rotWithShape="1">
          <a:blip r:embed="rId2">
            <a:duotone>
              <a:schemeClr val="accent1">
                <a:shade val="45000"/>
                <a:satMod val="135000"/>
              </a:schemeClr>
              <a:prstClr val="white"/>
            </a:duotone>
            <a:extLst>
              <a:ext uri="{28A0092B-C50C-407E-A947-70E740481C1C}">
                <a14:useLocalDpi xmlns:a14="http://schemas.microsoft.com/office/drawing/2010/main" val="0"/>
              </a:ext>
            </a:extLst>
          </a:blip>
          <a:srcRect l="6370" r="6370"/>
          <a:stretch/>
        </p:blipFill>
        <p:spPr>
          <a:xfrm>
            <a:off x="-1" y="3"/>
            <a:ext cx="12192001" cy="6862654"/>
          </a:xfrm>
          <a:prstGeom prst="rect">
            <a:avLst/>
          </a:prstGeom>
          <a:solidFill>
            <a:schemeClr val="accent1"/>
          </a:solidFill>
        </p:spPr>
      </p:pic>
      <p:sp>
        <p:nvSpPr>
          <p:cNvPr id="11" name="Rectangle 10">
            <a:extLst>
              <a:ext uri="{FF2B5EF4-FFF2-40B4-BE49-F238E27FC236}">
                <a16:creationId xmlns:a16="http://schemas.microsoft.com/office/drawing/2014/main" id="{E54A6B1D-B9F3-2E4E-A979-3F8B2C47B218}"/>
              </a:ext>
            </a:extLst>
          </p:cNvPr>
          <p:cNvSpPr/>
          <p:nvPr userDrawn="1"/>
        </p:nvSpPr>
        <p:spPr>
          <a:xfrm>
            <a:off x="1524" y="0"/>
            <a:ext cx="12190476" cy="6858000"/>
          </a:xfrm>
          <a:prstGeom prst="rect">
            <a:avLst/>
          </a:prstGeom>
          <a:solidFill>
            <a:srgbClr val="004986">
              <a:alpha val="6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3" name="Picture 12" descr="A picture containing drawing&#10;&#10;Description automatically generated">
            <a:extLst>
              <a:ext uri="{FF2B5EF4-FFF2-40B4-BE49-F238E27FC236}">
                <a16:creationId xmlns:a16="http://schemas.microsoft.com/office/drawing/2014/main" id="{6C2AFE5C-0D8A-A14C-84E8-FFCE817F8A5D}"/>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spTree>
    <p:extLst>
      <p:ext uri="{BB962C8B-B14F-4D97-AF65-F5344CB8AC3E}">
        <p14:creationId xmlns:p14="http://schemas.microsoft.com/office/powerpoint/2010/main" val="10605172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emf"/><Relationship Id="rId4" Type="http://schemas.openxmlformats.org/officeDocument/2006/relationships/theme" Target="../theme/theme1.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5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image" Target="../media/image2.png"/><Relationship Id="rId5" Type="http://schemas.openxmlformats.org/officeDocument/2006/relationships/slideLayout" Target="../slideLayouts/slideLayout52.xml"/><Relationship Id="rId10" Type="http://schemas.openxmlformats.org/officeDocument/2006/relationships/image" Target="../media/image1.emf"/><Relationship Id="rId4" Type="http://schemas.openxmlformats.org/officeDocument/2006/relationships/slideLayout" Target="../slideLayouts/slideLayout51.xml"/><Relationship Id="rId9" Type="http://schemas.openxmlformats.org/officeDocument/2006/relationships/theme" Target="../theme/theme10.xml"/></Relationships>
</file>

<file path=ppt/slideMasters/_rels/slideMaster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theme" Target="../theme/theme11.xml"/><Relationship Id="rId1" Type="http://schemas.openxmlformats.org/officeDocument/2006/relationships/slideLayout" Target="../slideLayouts/slideLayout56.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7" Type="http://schemas.openxmlformats.org/officeDocument/2006/relationships/image" Target="../media/image1.emf"/><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theme" Target="../theme/theme2.xml"/><Relationship Id="rId5" Type="http://schemas.openxmlformats.org/officeDocument/2006/relationships/slideLayout" Target="../slideLayouts/slideLayout8.xml"/><Relationship Id="rId4" Type="http://schemas.openxmlformats.org/officeDocument/2006/relationships/slideLayout" Target="../slideLayouts/slideLayout7.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11.xml"/><Relationship Id="rId7" Type="http://schemas.openxmlformats.org/officeDocument/2006/relationships/theme" Target="../theme/theme3.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5" Type="http://schemas.openxmlformats.org/officeDocument/2006/relationships/slideLayout" Target="../slideLayouts/slideLayout13.xml"/><Relationship Id="rId4" Type="http://schemas.openxmlformats.org/officeDocument/2006/relationships/slideLayout" Target="../slideLayouts/slideLayout12.xml"/><Relationship Id="rId9"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image" Target="../media/image1.emf"/><Relationship Id="rId5" Type="http://schemas.openxmlformats.org/officeDocument/2006/relationships/theme" Target="../theme/theme4.xml"/><Relationship Id="rId4" Type="http://schemas.openxmlformats.org/officeDocument/2006/relationships/slideLayout" Target="../slideLayouts/slideLayout18.xml"/></Relationships>
</file>

<file path=ppt/slideMasters/_rels/slideMaster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21.xml"/><Relationship Id="rId7" Type="http://schemas.openxmlformats.org/officeDocument/2006/relationships/image" Target="../media/image1.emf"/><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theme" Target="../theme/theme5.xml"/><Relationship Id="rId5" Type="http://schemas.openxmlformats.org/officeDocument/2006/relationships/slideLayout" Target="../slideLayouts/slideLayout23.xml"/><Relationship Id="rId4" Type="http://schemas.openxmlformats.org/officeDocument/2006/relationships/slideLayout" Target="../slideLayouts/slideLayout22.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image" Target="../media/image2.png"/><Relationship Id="rId5" Type="http://schemas.openxmlformats.org/officeDocument/2006/relationships/slideLayout" Target="../slideLayouts/slideLayout28.xml"/><Relationship Id="rId10" Type="http://schemas.openxmlformats.org/officeDocument/2006/relationships/image" Target="../media/image1.emf"/><Relationship Id="rId4" Type="http://schemas.openxmlformats.org/officeDocument/2006/relationships/slideLayout" Target="../slideLayouts/slideLayout27.xml"/><Relationship Id="rId9" Type="http://schemas.openxmlformats.org/officeDocument/2006/relationships/theme" Target="../theme/theme6.xml"/></Relationships>
</file>

<file path=ppt/slideMasters/_rels/slideMaster7.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34.xml"/><Relationship Id="rId7" Type="http://schemas.openxmlformats.org/officeDocument/2006/relationships/theme" Target="../theme/theme7.xml"/><Relationship Id="rId2" Type="http://schemas.openxmlformats.org/officeDocument/2006/relationships/slideLayout" Target="../slideLayouts/slideLayout33.xml"/><Relationship Id="rId1" Type="http://schemas.openxmlformats.org/officeDocument/2006/relationships/slideLayout" Target="../slideLayouts/slideLayout32.xml"/><Relationship Id="rId6" Type="http://schemas.openxmlformats.org/officeDocument/2006/relationships/slideLayout" Target="../slideLayouts/slideLayout37.xml"/><Relationship Id="rId5" Type="http://schemas.openxmlformats.org/officeDocument/2006/relationships/slideLayout" Target="../slideLayouts/slideLayout36.xml"/><Relationship Id="rId4" Type="http://schemas.openxmlformats.org/officeDocument/2006/relationships/slideLayout" Target="../slideLayouts/slideLayout35.xml"/><Relationship Id="rId9" Type="http://schemas.openxmlformats.org/officeDocument/2006/relationships/image" Target="../media/image2.png"/></Relationships>
</file>

<file path=ppt/slideMasters/_rels/slideMaster8.xml.rels><?xml version="1.0" encoding="UTF-8" standalone="yes"?>
<Relationships xmlns="http://schemas.openxmlformats.org/package/2006/relationships"><Relationship Id="rId8" Type="http://schemas.openxmlformats.org/officeDocument/2006/relationships/image" Target="../media/image1.emf"/><Relationship Id="rId3" Type="http://schemas.openxmlformats.org/officeDocument/2006/relationships/slideLayout" Target="../slideLayouts/slideLayout40.xml"/><Relationship Id="rId7" Type="http://schemas.openxmlformats.org/officeDocument/2006/relationships/theme" Target="../theme/theme8.xml"/><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5" Type="http://schemas.openxmlformats.org/officeDocument/2006/relationships/slideLayout" Target="../slideLayouts/slideLayout42.xml"/><Relationship Id="rId4" Type="http://schemas.openxmlformats.org/officeDocument/2006/relationships/slideLayout" Target="../slideLayouts/slideLayout41.xml"/></Relationships>
</file>

<file path=ppt/slideMasters/_rels/slideMaster9.xml.rels><?xml version="1.0" encoding="UTF-8" standalone="yes"?>
<Relationships xmlns="http://schemas.openxmlformats.org/package/2006/relationships"><Relationship Id="rId3" Type="http://schemas.openxmlformats.org/officeDocument/2006/relationships/slideLayout" Target="../slideLayouts/slideLayout46.xml"/><Relationship Id="rId2" Type="http://schemas.openxmlformats.org/officeDocument/2006/relationships/slideLayout" Target="../slideLayouts/slideLayout45.xml"/><Relationship Id="rId1" Type="http://schemas.openxmlformats.org/officeDocument/2006/relationships/slideLayout" Target="../slideLayouts/slideLayout44.xml"/><Relationship Id="rId6" Type="http://schemas.openxmlformats.org/officeDocument/2006/relationships/image" Target="../media/image1.emf"/><Relationship Id="rId5" Type="http://schemas.openxmlformats.org/officeDocument/2006/relationships/theme" Target="../theme/theme9.xml"/><Relationship Id="rId4"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07819" y="2"/>
            <a:ext cx="12399819" cy="6857999"/>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8" name="Rectangle 7"/>
          <p:cNvSpPr/>
          <p:nvPr userDrawn="1"/>
        </p:nvSpPr>
        <p:spPr>
          <a:xfrm>
            <a:off x="-207819" y="5614267"/>
            <a:ext cx="12399819" cy="1243733"/>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latin typeface="+mn-lt"/>
            </a:endParaRPr>
          </a:p>
        </p:txBody>
      </p:sp>
      <p:sp>
        <p:nvSpPr>
          <p:cNvPr id="10" name="Title Placeholder 1"/>
          <p:cNvSpPr>
            <a:spLocks noGrp="1"/>
          </p:cNvSpPr>
          <p:nvPr>
            <p:ph type="title"/>
          </p:nvPr>
        </p:nvSpPr>
        <p:spPr>
          <a:xfrm>
            <a:off x="658143" y="2608827"/>
            <a:ext cx="8979343" cy="2250988"/>
          </a:xfrm>
          <a:prstGeom prst="rect">
            <a:avLst/>
          </a:prstGeom>
          <a:noFill/>
          <a:effectLst>
            <a:outerShdw blurRad="596900" dist="241300" dir="4140000" sx="94000" sy="94000" algn="ctr" rotWithShape="0">
              <a:srgbClr val="000000">
                <a:alpha val="43137"/>
              </a:srgbClr>
            </a:outerShdw>
            <a:reflection stA="45000" endPos="0" dist="50800" dir="5400000" sy="-100000" algn="bl" rotWithShape="0"/>
          </a:effectLst>
        </p:spPr>
        <p:txBody>
          <a:bodyPr vert="horz" lIns="91440" tIns="45720" rIns="91440" bIns="45720" rtlCol="0" anchor="ctr">
            <a:noAutofit/>
          </a:bodyPr>
          <a:lstStyle/>
          <a:p>
            <a:r>
              <a:rPr lang="en-US" dirty="0"/>
              <a:t>Click to edit Master title style</a:t>
            </a:r>
          </a:p>
        </p:txBody>
      </p:sp>
      <p:pic>
        <p:nvPicPr>
          <p:cNvPr id="6" name="Picture 5"/>
          <p:cNvPicPr>
            <a:picLocks noChangeAspect="1"/>
          </p:cNvPicPr>
          <p:nvPr userDrawn="1"/>
        </p:nvPicPr>
        <p:blipFill>
          <a:blip r:embed="rId5">
            <a:extLst>
              <a:ext uri="{28A0092B-C50C-407E-A947-70E740481C1C}">
                <a14:useLocalDpi xmlns:a14="http://schemas.microsoft.com/office/drawing/2010/main"/>
              </a:ext>
            </a:extLst>
          </a:blip>
          <a:stretch>
            <a:fillRect/>
          </a:stretch>
        </p:blipFill>
        <p:spPr>
          <a:xfrm>
            <a:off x="9993993" y="5915709"/>
            <a:ext cx="1841500" cy="640843"/>
          </a:xfrm>
          <a:prstGeom prst="rect">
            <a:avLst/>
          </a:prstGeom>
        </p:spPr>
      </p:pic>
      <p:sp>
        <p:nvSpPr>
          <p:cNvPr id="9" name="Date Placeholder 3">
            <a:extLst>
              <a:ext uri="{FF2B5EF4-FFF2-40B4-BE49-F238E27FC236}">
                <a16:creationId xmlns:a16="http://schemas.microsoft.com/office/drawing/2014/main" id="{CBC6E2F6-92F6-4242-8C9D-185218C9F62D}"/>
              </a:ext>
            </a:extLst>
          </p:cNvPr>
          <p:cNvSpPr>
            <a:spLocks noGrp="1"/>
          </p:cNvSpPr>
          <p:nvPr>
            <p:ph type="dt" sz="half" idx="2"/>
          </p:nvPr>
        </p:nvSpPr>
        <p:spPr>
          <a:xfrm>
            <a:off x="723898" y="6053570"/>
            <a:ext cx="3848101" cy="365125"/>
          </a:xfrm>
          <a:prstGeom prst="rect">
            <a:avLst/>
          </a:prstGeom>
        </p:spPr>
        <p:txBody>
          <a:bodyPr vert="horz" lIns="91440" tIns="45720" rIns="91440" bIns="45720" rtlCol="0" anchor="ctr"/>
          <a:lstStyle>
            <a:lvl1pPr algn="l">
              <a:defRPr sz="1200">
                <a:solidFill>
                  <a:schemeClr val="bg1"/>
                </a:solidFill>
                <a:latin typeface="+mn-lt"/>
                <a:cs typeface="Arial" panose="020B0604020202020204" pitchFamily="34" charset="0"/>
              </a:defRPr>
            </a:lvl1pPr>
          </a:lstStyle>
          <a:p>
            <a:r>
              <a:rPr lang="en-US" dirty="0"/>
              <a:t>March 2022 | PowerPoint Best Practices</a:t>
            </a:r>
          </a:p>
        </p:txBody>
      </p:sp>
      <p:sp>
        <p:nvSpPr>
          <p:cNvPr id="12" name="Slide Number Placeholder 5">
            <a:extLst>
              <a:ext uri="{FF2B5EF4-FFF2-40B4-BE49-F238E27FC236}">
                <a16:creationId xmlns:a16="http://schemas.microsoft.com/office/drawing/2014/main" id="{72CA5770-ED85-1646-B4EE-32B0EBF8F227}"/>
              </a:ext>
            </a:extLst>
          </p:cNvPr>
          <p:cNvSpPr>
            <a:spLocks noGrp="1"/>
          </p:cNvSpPr>
          <p:nvPr>
            <p:ph type="sldNum" sz="quarter" idx="4"/>
          </p:nvPr>
        </p:nvSpPr>
        <p:spPr>
          <a:xfrm>
            <a:off x="9178471" y="6100635"/>
            <a:ext cx="459015" cy="365125"/>
          </a:xfrm>
          <a:prstGeom prst="rect">
            <a:avLst/>
          </a:prstGeom>
        </p:spPr>
        <p:txBody>
          <a:bodyPr vert="horz" lIns="91440" tIns="45720" rIns="91440" bIns="45720" rtlCol="0" anchor="ctr"/>
          <a:lstStyle>
            <a:lvl1pPr algn="l">
              <a:defRPr sz="1200">
                <a:solidFill>
                  <a:schemeClr val="bg1"/>
                </a:solidFill>
                <a:latin typeface="+mn-lt"/>
                <a:cs typeface="Arial" panose="020B0604020202020204" pitchFamily="34" charset="0"/>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861877143"/>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p:txStyles>
    <p:titleStyle>
      <a:lvl1pPr algn="l" defTabSz="914377" rtl="0" eaLnBrk="1" latinLnBrk="0" hangingPunct="1">
        <a:lnSpc>
          <a:spcPct val="90000"/>
        </a:lnSpc>
        <a:spcBef>
          <a:spcPct val="0"/>
        </a:spcBef>
        <a:buNone/>
        <a:defRPr sz="8800" b="0" i="0" kern="1200">
          <a:solidFill>
            <a:schemeClr val="bg1"/>
          </a:solidFill>
          <a:latin typeface="Arial" panose="020B0604020202020204" pitchFamily="34" charset="0"/>
          <a:ea typeface="Arial" panose="020B0604020202020204" pitchFamily="34" charset="0"/>
          <a:cs typeface="Arial" panose="020B0604020202020204" pitchFamily="34" charset="0"/>
        </a:defRPr>
      </a:lvl1pPr>
    </p:titleStyle>
    <p:bodyStyle>
      <a:lvl1pPr marL="228594" indent="-228594" algn="l" defTabSz="914377"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28A4856-0325-B241-824C-8B4A89F47460}"/>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9" name="Rectangle 8">
            <a:extLst>
              <a:ext uri="{FF2B5EF4-FFF2-40B4-BE49-F238E27FC236}">
                <a16:creationId xmlns:a16="http://schemas.microsoft.com/office/drawing/2014/main" id="{870A7ADE-4EE3-F947-87D1-5D2BC42E74EF}"/>
              </a:ext>
            </a:extLst>
          </p:cNvPr>
          <p:cNvSpPr/>
          <p:nvPr userDrawn="1"/>
        </p:nvSpPr>
        <p:spPr>
          <a:xfrm>
            <a:off x="0" y="6172200"/>
            <a:ext cx="12188952" cy="685800"/>
          </a:xfrm>
          <a:prstGeom prst="rect">
            <a:avLst/>
          </a:prstGeom>
          <a:solidFill>
            <a:srgbClr val="00498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EF634B2-2753-EE46-8478-4402DCB4D99B}"/>
              </a:ext>
            </a:extLst>
          </p:cNvPr>
          <p:cNvSpPr txBox="1"/>
          <p:nvPr userDrawn="1"/>
        </p:nvSpPr>
        <p:spPr>
          <a:xfrm>
            <a:off x="3498850" y="6375873"/>
            <a:ext cx="5194300" cy="276999"/>
          </a:xfrm>
          <a:prstGeom prst="rect">
            <a:avLst/>
          </a:prstGeom>
          <a:noFill/>
        </p:spPr>
        <p:txBody>
          <a:bodyPr wrap="square" rtlCol="0">
            <a:spAutoFit/>
          </a:bodyPr>
          <a:lstStyle/>
          <a:p>
            <a:pPr algn="ctr"/>
            <a:fld id="{80A706A0-77D1-784C-8608-42DB854C58BC}" type="slidenum">
              <a:rPr lang="en-US" sz="1200" b="0" i="0" smtClean="0">
                <a:solidFill>
                  <a:schemeClr val="bg1"/>
                </a:solidFill>
                <a:latin typeface="Calibri" panose="020F0502020204030204" pitchFamily="34" charset="0"/>
              </a:rPr>
              <a:pPr algn="ctr"/>
              <a:t>‹#›</a:t>
            </a:fld>
            <a:endParaRPr lang="en-US" sz="1200" b="0" i="0" dirty="0">
              <a:solidFill>
                <a:schemeClr val="bg1"/>
              </a:solidFill>
              <a:latin typeface="Calibri" panose="020F0502020204030204" pitchFamily="34" charset="0"/>
            </a:endParaRPr>
          </a:p>
        </p:txBody>
      </p:sp>
      <p:sp>
        <p:nvSpPr>
          <p:cNvPr id="5" name="Title Placeholder 4">
            <a:extLst>
              <a:ext uri="{FF2B5EF4-FFF2-40B4-BE49-F238E27FC236}">
                <a16:creationId xmlns:a16="http://schemas.microsoft.com/office/drawing/2014/main" id="{3AC37E51-F148-5142-AC2B-0C99536F9D9F}"/>
              </a:ext>
            </a:extLst>
          </p:cNvPr>
          <p:cNvSpPr>
            <a:spLocks noGrp="1"/>
          </p:cNvSpPr>
          <p:nvPr>
            <p:ph type="title"/>
          </p:nvPr>
        </p:nvSpPr>
        <p:spPr>
          <a:xfrm>
            <a:off x="915924" y="274320"/>
            <a:ext cx="10360152" cy="731520"/>
          </a:xfrm>
          <a:prstGeom prst="rect">
            <a:avLst/>
          </a:prstGeom>
        </p:spPr>
        <p:txBody>
          <a:bodyPr vert="horz" lIns="91440" tIns="45720" rIns="91440" bIns="45720" rtlCol="0" anchor="ctr">
            <a:noAutofit/>
          </a:bodyPr>
          <a:lstStyle/>
          <a:p>
            <a:r>
              <a:rPr lang="en-US" dirty="0"/>
              <a:t>Click to edit Master title style</a:t>
            </a:r>
          </a:p>
        </p:txBody>
      </p:sp>
      <p:pic>
        <p:nvPicPr>
          <p:cNvPr id="8" name="Picture 7" descr="A picture containing drawing&#10;&#10;Description automatically generated">
            <a:extLst>
              <a:ext uri="{FF2B5EF4-FFF2-40B4-BE49-F238E27FC236}">
                <a16:creationId xmlns:a16="http://schemas.microsoft.com/office/drawing/2014/main" id="{176CF461-DB5F-F942-9B87-246879BDEDDF}"/>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graphicFrame>
        <p:nvGraphicFramePr>
          <p:cNvPr id="2" name="Table 1">
            <a:extLst>
              <a:ext uri="{FF2B5EF4-FFF2-40B4-BE49-F238E27FC236}">
                <a16:creationId xmlns:a16="http://schemas.microsoft.com/office/drawing/2014/main" id="{F2A5496A-5441-644B-9DEA-222D1B71914E}"/>
              </a:ext>
            </a:extLst>
          </p:cNvPr>
          <p:cNvGraphicFramePr>
            <a:graphicFrameLocks noGrp="1"/>
          </p:cNvGraphicFramePr>
          <p:nvPr userDrawn="1"/>
        </p:nvGraphicFramePr>
        <p:xfrm>
          <a:off x="915924" y="1295399"/>
          <a:ext cx="10360152" cy="4539343"/>
        </p:xfrm>
        <a:graphic>
          <a:graphicData uri="http://schemas.openxmlformats.org/drawingml/2006/table">
            <a:tbl>
              <a:tblPr firstRow="1" bandRow="1">
                <a:tableStyleId>{5C22544A-7EE6-4342-B048-85BDC9FD1C3A}</a:tableStyleId>
              </a:tblPr>
              <a:tblGrid>
                <a:gridCol w="1726692">
                  <a:extLst>
                    <a:ext uri="{9D8B030D-6E8A-4147-A177-3AD203B41FA5}">
                      <a16:colId xmlns:a16="http://schemas.microsoft.com/office/drawing/2014/main" val="331988680"/>
                    </a:ext>
                  </a:extLst>
                </a:gridCol>
                <a:gridCol w="1726692">
                  <a:extLst>
                    <a:ext uri="{9D8B030D-6E8A-4147-A177-3AD203B41FA5}">
                      <a16:colId xmlns:a16="http://schemas.microsoft.com/office/drawing/2014/main" val="3799456595"/>
                    </a:ext>
                  </a:extLst>
                </a:gridCol>
                <a:gridCol w="1726692">
                  <a:extLst>
                    <a:ext uri="{9D8B030D-6E8A-4147-A177-3AD203B41FA5}">
                      <a16:colId xmlns:a16="http://schemas.microsoft.com/office/drawing/2014/main" val="2965250862"/>
                    </a:ext>
                  </a:extLst>
                </a:gridCol>
                <a:gridCol w="1726692">
                  <a:extLst>
                    <a:ext uri="{9D8B030D-6E8A-4147-A177-3AD203B41FA5}">
                      <a16:colId xmlns:a16="http://schemas.microsoft.com/office/drawing/2014/main" val="4292316016"/>
                    </a:ext>
                  </a:extLst>
                </a:gridCol>
                <a:gridCol w="1726692">
                  <a:extLst>
                    <a:ext uri="{9D8B030D-6E8A-4147-A177-3AD203B41FA5}">
                      <a16:colId xmlns:a16="http://schemas.microsoft.com/office/drawing/2014/main" val="2201833303"/>
                    </a:ext>
                  </a:extLst>
                </a:gridCol>
                <a:gridCol w="1726692">
                  <a:extLst>
                    <a:ext uri="{9D8B030D-6E8A-4147-A177-3AD203B41FA5}">
                      <a16:colId xmlns:a16="http://schemas.microsoft.com/office/drawing/2014/main" val="4210698957"/>
                    </a:ext>
                  </a:extLst>
                </a:gridCol>
              </a:tblGrid>
              <a:tr h="4539343">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90059339"/>
                  </a:ext>
                </a:extLst>
              </a:tr>
            </a:tbl>
          </a:graphicData>
        </a:graphic>
      </p:graphicFrame>
    </p:spTree>
    <p:extLst>
      <p:ext uri="{BB962C8B-B14F-4D97-AF65-F5344CB8AC3E}">
        <p14:creationId xmlns:p14="http://schemas.microsoft.com/office/powerpoint/2010/main" val="2332581104"/>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4" r:id="rId6"/>
    <p:sldLayoutId id="2147483795" r:id="rId7"/>
    <p:sldLayoutId id="2147483796" r:id="rId8"/>
  </p:sldLayoutIdLst>
  <p:hf hdr="0" dt="0"/>
  <p:txStyles>
    <p:titleStyle>
      <a:lvl1pPr algn="l" defTabSz="914400" rtl="0" eaLnBrk="1" latinLnBrk="0" hangingPunct="1">
        <a:lnSpc>
          <a:spcPct val="90000"/>
        </a:lnSpc>
        <a:spcBef>
          <a:spcPct val="0"/>
        </a:spcBef>
        <a:buNone/>
        <a:defRPr sz="3200" b="0" i="0" kern="1200">
          <a:solidFill>
            <a:srgbClr val="004986"/>
          </a:solidFill>
          <a:latin typeface="+mn-lt"/>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Rectangle 21"/>
          <p:cNvSpPr/>
          <p:nvPr userDrawn="1"/>
        </p:nvSpPr>
        <p:spPr>
          <a:xfrm>
            <a:off x="0" y="83126"/>
            <a:ext cx="12192000" cy="399473"/>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4" name="Slide Number Placeholder 3"/>
          <p:cNvSpPr txBox="1">
            <a:spLocks/>
          </p:cNvSpPr>
          <p:nvPr userDrawn="1"/>
        </p:nvSpPr>
        <p:spPr>
          <a:xfrm>
            <a:off x="11074400" y="117474"/>
            <a:ext cx="914400" cy="365125"/>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DF52EC2-2C0B-4C03-9888-0B25156ED88D}" type="slidenum">
              <a:rPr lang="en-US" sz="1600" smtClean="0"/>
              <a:pPr/>
              <a:t>‹#›</a:t>
            </a:fld>
            <a:endParaRPr lang="en-US" sz="1600"/>
          </a:p>
        </p:txBody>
      </p:sp>
      <p:sp>
        <p:nvSpPr>
          <p:cNvPr id="25" name="Rectangle 24"/>
          <p:cNvSpPr/>
          <p:nvPr userDrawn="1"/>
        </p:nvSpPr>
        <p:spPr>
          <a:xfrm>
            <a:off x="0" y="-25400"/>
            <a:ext cx="12192000" cy="108525"/>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672592" y="6017255"/>
            <a:ext cx="2011408" cy="512064"/>
          </a:xfrm>
          <a:prstGeom prst="rect">
            <a:avLst/>
          </a:prstGeom>
        </p:spPr>
      </p:pic>
      <p:sp>
        <p:nvSpPr>
          <p:cNvPr id="6" name="Date Placeholder 3">
            <a:extLst>
              <a:ext uri="{FF2B5EF4-FFF2-40B4-BE49-F238E27FC236}">
                <a16:creationId xmlns:a16="http://schemas.microsoft.com/office/drawing/2014/main" id="{585F9AB3-51A3-40D0-BE57-4FD5006B45F6}"/>
              </a:ext>
            </a:extLst>
          </p:cNvPr>
          <p:cNvSpPr>
            <a:spLocks noGrp="1"/>
          </p:cNvSpPr>
          <p:nvPr>
            <p:ph type="dt" sz="half" idx="2"/>
          </p:nvPr>
        </p:nvSpPr>
        <p:spPr>
          <a:xfrm>
            <a:off x="609600" y="6356351"/>
            <a:ext cx="2844800" cy="366183"/>
          </a:xfrm>
          <a:prstGeom prst="rect">
            <a:avLst/>
          </a:prstGeom>
        </p:spPr>
        <p:txBody>
          <a:bodyPr vert="horz" lIns="91440" tIns="45720" rIns="91440" bIns="45720" rtlCol="0" anchor="ctr"/>
          <a:lstStyle>
            <a:lvl1pPr algn="l">
              <a:defRPr sz="1600" b="1">
                <a:solidFill>
                  <a:schemeClr val="tx1">
                    <a:tint val="75000"/>
                  </a:schemeClr>
                </a:solidFill>
              </a:defRPr>
            </a:lvl1pPr>
          </a:lstStyle>
          <a:p>
            <a:r>
              <a:rPr lang="en-US"/>
              <a:t>May 9, 2023</a:t>
            </a:r>
          </a:p>
        </p:txBody>
      </p:sp>
    </p:spTree>
    <p:extLst>
      <p:ext uri="{BB962C8B-B14F-4D97-AF65-F5344CB8AC3E}">
        <p14:creationId xmlns:p14="http://schemas.microsoft.com/office/powerpoint/2010/main" val="1337175583"/>
      </p:ext>
    </p:extLst>
  </p:cSld>
  <p:clrMap bg1="lt1" tx1="dk1" bg2="lt2" tx2="dk2" accent1="accent1" accent2="accent2" accent3="accent3" accent4="accent4" accent5="accent5" accent6="accent6" hlink="hlink" folHlink="folHlink"/>
  <p:sldLayoutIdLst>
    <p:sldLayoutId id="2147483804" r:id="rId1"/>
  </p:sldLayoutIdLst>
  <p:hf hdr="0" ftr="0"/>
  <p:txStyles>
    <p:titleStyle>
      <a:lvl1pPr algn="ctr" defTabSz="1219170" rtl="0" eaLnBrk="1" latinLnBrk="0" hangingPunct="1">
        <a:spcBef>
          <a:spcPct val="0"/>
        </a:spcBef>
        <a:buNone/>
        <a:defRPr sz="5867" kern="1200">
          <a:solidFill>
            <a:schemeClr val="tx1"/>
          </a:solidFill>
          <a:latin typeface="+mj-lt"/>
          <a:ea typeface="+mj-ea"/>
          <a:cs typeface="+mj-cs"/>
        </a:defRPr>
      </a:lvl1pPr>
    </p:titleStyle>
    <p:bodyStyle>
      <a:lvl1pPr marL="457189" indent="-457189" algn="l" defTabSz="1219170" rtl="0" eaLnBrk="1" latinLnBrk="0" hangingPunct="1">
        <a:spcBef>
          <a:spcPct val="20000"/>
        </a:spcBef>
        <a:buFont typeface="Arial" panose="020B0604020202020204" pitchFamily="34" charset="0"/>
        <a:buChar char="•"/>
        <a:defRPr sz="4267" kern="1200">
          <a:solidFill>
            <a:schemeClr val="tx1"/>
          </a:solidFill>
          <a:latin typeface="Arial" panose="020B0604020202020204" pitchFamily="34" charset="0"/>
          <a:ea typeface="+mn-ea"/>
          <a:cs typeface="Arial" panose="020B0604020202020204" pitchFamily="34" charset="0"/>
        </a:defRPr>
      </a:lvl1pPr>
      <a:lvl2pPr marL="990575" indent="-380990" algn="l" defTabSz="1219170" rtl="0" eaLnBrk="1" latinLnBrk="0" hangingPunct="1">
        <a:spcBef>
          <a:spcPct val="20000"/>
        </a:spcBef>
        <a:buFont typeface="Arial" panose="020B0604020202020204" pitchFamily="34" charset="0"/>
        <a:buChar char="–"/>
        <a:defRPr sz="3733"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07819" y="3"/>
            <a:ext cx="12399819" cy="6857999"/>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8" name="Rectangle 7"/>
          <p:cNvSpPr/>
          <p:nvPr userDrawn="1"/>
        </p:nvSpPr>
        <p:spPr>
          <a:xfrm>
            <a:off x="-207819" y="5614268"/>
            <a:ext cx="12399819" cy="1243733"/>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dirty="0"/>
          </a:p>
        </p:txBody>
      </p:sp>
      <p:sp>
        <p:nvSpPr>
          <p:cNvPr id="10" name="Title Placeholder 1"/>
          <p:cNvSpPr>
            <a:spLocks noGrp="1"/>
          </p:cNvSpPr>
          <p:nvPr>
            <p:ph type="title"/>
          </p:nvPr>
        </p:nvSpPr>
        <p:spPr>
          <a:xfrm>
            <a:off x="658145" y="2608827"/>
            <a:ext cx="8979343" cy="2250988"/>
          </a:xfrm>
          <a:prstGeom prst="rect">
            <a:avLst/>
          </a:prstGeom>
          <a:noFill/>
          <a:effectLst>
            <a:outerShdw blurRad="596900" dist="241300" dir="4140000" sx="94000" sy="94000" algn="ctr" rotWithShape="0">
              <a:srgbClr val="000000">
                <a:alpha val="43137"/>
              </a:srgbClr>
            </a:outerShdw>
            <a:reflection stA="45000" endPos="0" dist="50800" dir="5400000" sy="-100000" algn="bl" rotWithShape="0"/>
          </a:effectLst>
        </p:spPr>
        <p:txBody>
          <a:bodyPr vert="horz" lIns="91440" tIns="45720" rIns="91440" bIns="45720" rtlCol="0" anchor="ctr">
            <a:noAutofit/>
          </a:bodyPr>
          <a:lstStyle/>
          <a:p>
            <a:r>
              <a:rPr lang="en-US" dirty="0"/>
              <a:t>Click to edit Master title style</a:t>
            </a:r>
          </a:p>
        </p:txBody>
      </p:sp>
      <p:pic>
        <p:nvPicPr>
          <p:cNvPr id="6" name="Picture 5"/>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099118" y="5915712"/>
            <a:ext cx="1841500" cy="640843"/>
          </a:xfrm>
          <a:prstGeom prst="rect">
            <a:avLst/>
          </a:prstGeom>
        </p:spPr>
      </p:pic>
      <p:sp>
        <p:nvSpPr>
          <p:cNvPr id="13" name="Date Placeholder 3">
            <a:extLst>
              <a:ext uri="{FF2B5EF4-FFF2-40B4-BE49-F238E27FC236}">
                <a16:creationId xmlns:a16="http://schemas.microsoft.com/office/drawing/2014/main" id="{102A6CCF-8287-4545-9142-558AF8A53504}"/>
              </a:ext>
            </a:extLst>
          </p:cNvPr>
          <p:cNvSpPr>
            <a:spLocks noGrp="1"/>
          </p:cNvSpPr>
          <p:nvPr>
            <p:ph type="dt" sz="half" idx="2"/>
          </p:nvPr>
        </p:nvSpPr>
        <p:spPr>
          <a:xfrm>
            <a:off x="251382" y="6472753"/>
            <a:ext cx="3505156" cy="282510"/>
          </a:xfrm>
          <a:prstGeom prst="rect">
            <a:avLst/>
          </a:prstGeom>
        </p:spPr>
        <p:txBody>
          <a:bodyPr/>
          <a:lstStyle>
            <a:lvl1pPr>
              <a:defRPr sz="1200">
                <a:solidFill>
                  <a:schemeClr val="bg1"/>
                </a:solidFill>
                <a:latin typeface="+mn-lt"/>
              </a:defRPr>
            </a:lvl1pPr>
          </a:lstStyle>
          <a:p>
            <a:r>
              <a:rPr lang="en-US" dirty="0"/>
              <a:t>March 2022 | PowerPoint Best Practices</a:t>
            </a:r>
          </a:p>
        </p:txBody>
      </p:sp>
      <p:sp>
        <p:nvSpPr>
          <p:cNvPr id="15" name="Slide Number Placeholder 5">
            <a:extLst>
              <a:ext uri="{FF2B5EF4-FFF2-40B4-BE49-F238E27FC236}">
                <a16:creationId xmlns:a16="http://schemas.microsoft.com/office/drawing/2014/main" id="{04D8530B-5DAF-4755-B8D2-B48FC91FABFF}"/>
              </a:ext>
            </a:extLst>
          </p:cNvPr>
          <p:cNvSpPr>
            <a:spLocks noGrp="1"/>
          </p:cNvSpPr>
          <p:nvPr>
            <p:ph type="sldNum" sz="quarter" idx="4"/>
          </p:nvPr>
        </p:nvSpPr>
        <p:spPr>
          <a:xfrm>
            <a:off x="9407980" y="6100635"/>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16" name="TextBox 15">
            <a:extLst>
              <a:ext uri="{FF2B5EF4-FFF2-40B4-BE49-F238E27FC236}">
                <a16:creationId xmlns:a16="http://schemas.microsoft.com/office/drawing/2014/main" id="{9A41934A-F1BB-411D-8389-24E32E682E2C}"/>
              </a:ext>
            </a:extLst>
          </p:cNvPr>
          <p:cNvSpPr txBox="1"/>
          <p:nvPr userDrawn="1"/>
        </p:nvSpPr>
        <p:spPr>
          <a:xfrm>
            <a:off x="249645" y="5751891"/>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spTree>
    <p:extLst>
      <p:ext uri="{BB962C8B-B14F-4D97-AF65-F5344CB8AC3E}">
        <p14:creationId xmlns:p14="http://schemas.microsoft.com/office/powerpoint/2010/main" val="1193826998"/>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801" r:id="rId4"/>
    <p:sldLayoutId id="2147483805" r:id="rId5"/>
  </p:sldLayoutIdLst>
  <p:hf hdr="0" ftr="0"/>
  <p:txStyles>
    <p:titleStyle>
      <a:lvl1pPr algn="l" defTabSz="914354" rtl="0" eaLnBrk="1" latinLnBrk="0" hangingPunct="1">
        <a:lnSpc>
          <a:spcPct val="90000"/>
        </a:lnSpc>
        <a:spcBef>
          <a:spcPct val="0"/>
        </a:spcBef>
        <a:buNone/>
        <a:defRPr sz="8800" b="0" i="0" kern="1200">
          <a:solidFill>
            <a:schemeClr val="bg1"/>
          </a:solidFill>
          <a:latin typeface="Arial" panose="020B0604020202020204" pitchFamily="34" charset="0"/>
          <a:ea typeface="Arial" panose="020B0604020202020204" pitchFamily="34" charset="0"/>
          <a:cs typeface="Arial" panose="020B0604020202020204" pitchFamily="34" charset="0"/>
        </a:defRPr>
      </a:lvl1pPr>
    </p:titleStyle>
    <p:bodyStyle>
      <a:lvl1pPr marL="228589" indent="-228589" algn="l" defTabSz="914354"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766" indent="-228589" algn="l" defTabSz="914354"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2942" indent="-228589" algn="l" defTabSz="914354"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120"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298"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474"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652"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8829"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006" indent="-228589" algn="l" defTabSz="914354"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28A4856-0325-B241-824C-8B4A89F47460}"/>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9" name="Rectangle 8">
            <a:extLst>
              <a:ext uri="{FF2B5EF4-FFF2-40B4-BE49-F238E27FC236}">
                <a16:creationId xmlns:a16="http://schemas.microsoft.com/office/drawing/2014/main" id="{870A7ADE-4EE3-F947-87D1-5D2BC42E74EF}"/>
              </a:ext>
            </a:extLst>
          </p:cNvPr>
          <p:cNvSpPr/>
          <p:nvPr userDrawn="1"/>
        </p:nvSpPr>
        <p:spPr>
          <a:xfrm>
            <a:off x="0" y="6172200"/>
            <a:ext cx="12188952" cy="685800"/>
          </a:xfrm>
          <a:prstGeom prst="rect">
            <a:avLst/>
          </a:prstGeom>
          <a:solidFill>
            <a:srgbClr val="00498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Placeholder 4">
            <a:extLst>
              <a:ext uri="{FF2B5EF4-FFF2-40B4-BE49-F238E27FC236}">
                <a16:creationId xmlns:a16="http://schemas.microsoft.com/office/drawing/2014/main" id="{3AC37E51-F148-5142-AC2B-0C99536F9D9F}"/>
              </a:ext>
            </a:extLst>
          </p:cNvPr>
          <p:cNvSpPr>
            <a:spLocks noGrp="1"/>
          </p:cNvSpPr>
          <p:nvPr>
            <p:ph type="title"/>
          </p:nvPr>
        </p:nvSpPr>
        <p:spPr>
          <a:xfrm>
            <a:off x="915924" y="274320"/>
            <a:ext cx="10360152" cy="731520"/>
          </a:xfrm>
          <a:prstGeom prst="rect">
            <a:avLst/>
          </a:prstGeom>
        </p:spPr>
        <p:txBody>
          <a:bodyPr vert="horz" lIns="91440" tIns="45720" rIns="91440" bIns="45720" rtlCol="0" anchor="ctr">
            <a:noAutofit/>
          </a:bodyPr>
          <a:lstStyle/>
          <a:p>
            <a:r>
              <a:rPr lang="en-US" dirty="0"/>
              <a:t>Click to edit Master title style</a:t>
            </a:r>
          </a:p>
        </p:txBody>
      </p:sp>
      <p:pic>
        <p:nvPicPr>
          <p:cNvPr id="8" name="Picture 7" descr="A picture containing drawing&#10;&#10;Description automatically generated">
            <a:extLst>
              <a:ext uri="{FF2B5EF4-FFF2-40B4-BE49-F238E27FC236}">
                <a16:creationId xmlns:a16="http://schemas.microsoft.com/office/drawing/2014/main" id="{176CF461-DB5F-F942-9B87-246879BDEDDF}"/>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graphicFrame>
        <p:nvGraphicFramePr>
          <p:cNvPr id="2" name="Table 1">
            <a:extLst>
              <a:ext uri="{FF2B5EF4-FFF2-40B4-BE49-F238E27FC236}">
                <a16:creationId xmlns:a16="http://schemas.microsoft.com/office/drawing/2014/main" id="{F2A5496A-5441-644B-9DEA-222D1B71914E}"/>
              </a:ext>
            </a:extLst>
          </p:cNvPr>
          <p:cNvGraphicFramePr>
            <a:graphicFrameLocks noGrp="1"/>
          </p:cNvGraphicFramePr>
          <p:nvPr userDrawn="1"/>
        </p:nvGraphicFramePr>
        <p:xfrm>
          <a:off x="915924" y="1295399"/>
          <a:ext cx="10360152" cy="4539343"/>
        </p:xfrm>
        <a:graphic>
          <a:graphicData uri="http://schemas.openxmlformats.org/drawingml/2006/table">
            <a:tbl>
              <a:tblPr firstRow="1" bandRow="1">
                <a:tableStyleId>{5C22544A-7EE6-4342-B048-85BDC9FD1C3A}</a:tableStyleId>
              </a:tblPr>
              <a:tblGrid>
                <a:gridCol w="1726692">
                  <a:extLst>
                    <a:ext uri="{9D8B030D-6E8A-4147-A177-3AD203B41FA5}">
                      <a16:colId xmlns:a16="http://schemas.microsoft.com/office/drawing/2014/main" val="331988680"/>
                    </a:ext>
                  </a:extLst>
                </a:gridCol>
                <a:gridCol w="1726692">
                  <a:extLst>
                    <a:ext uri="{9D8B030D-6E8A-4147-A177-3AD203B41FA5}">
                      <a16:colId xmlns:a16="http://schemas.microsoft.com/office/drawing/2014/main" val="3799456595"/>
                    </a:ext>
                  </a:extLst>
                </a:gridCol>
                <a:gridCol w="1726692">
                  <a:extLst>
                    <a:ext uri="{9D8B030D-6E8A-4147-A177-3AD203B41FA5}">
                      <a16:colId xmlns:a16="http://schemas.microsoft.com/office/drawing/2014/main" val="2965250862"/>
                    </a:ext>
                  </a:extLst>
                </a:gridCol>
                <a:gridCol w="1726692">
                  <a:extLst>
                    <a:ext uri="{9D8B030D-6E8A-4147-A177-3AD203B41FA5}">
                      <a16:colId xmlns:a16="http://schemas.microsoft.com/office/drawing/2014/main" val="4292316016"/>
                    </a:ext>
                  </a:extLst>
                </a:gridCol>
                <a:gridCol w="1726692">
                  <a:extLst>
                    <a:ext uri="{9D8B030D-6E8A-4147-A177-3AD203B41FA5}">
                      <a16:colId xmlns:a16="http://schemas.microsoft.com/office/drawing/2014/main" val="2201833303"/>
                    </a:ext>
                  </a:extLst>
                </a:gridCol>
                <a:gridCol w="1726692">
                  <a:extLst>
                    <a:ext uri="{9D8B030D-6E8A-4147-A177-3AD203B41FA5}">
                      <a16:colId xmlns:a16="http://schemas.microsoft.com/office/drawing/2014/main" val="4210698957"/>
                    </a:ext>
                  </a:extLst>
                </a:gridCol>
              </a:tblGrid>
              <a:tr h="4539343">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90059339"/>
                  </a:ext>
                </a:extLst>
              </a:tr>
            </a:tbl>
          </a:graphicData>
        </a:graphic>
      </p:graphicFrame>
      <p:sp>
        <p:nvSpPr>
          <p:cNvPr id="12" name="Slide Number Placeholder 5">
            <a:extLst>
              <a:ext uri="{FF2B5EF4-FFF2-40B4-BE49-F238E27FC236}">
                <a16:creationId xmlns:a16="http://schemas.microsoft.com/office/drawing/2014/main" id="{B723D311-CAF9-4ED6-AD44-581B2DDCD7E2}"/>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14" name="TextBox 13">
            <a:extLst>
              <a:ext uri="{FF2B5EF4-FFF2-40B4-BE49-F238E27FC236}">
                <a16:creationId xmlns:a16="http://schemas.microsoft.com/office/drawing/2014/main" id="{0760D760-B4DF-4F4F-844C-7CAF4E5FD4D5}"/>
              </a:ext>
            </a:extLst>
          </p:cNvPr>
          <p:cNvSpPr txBox="1"/>
          <p:nvPr userDrawn="1"/>
        </p:nvSpPr>
        <p:spPr>
          <a:xfrm>
            <a:off x="254001" y="6190531"/>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a:t>
            </a:r>
            <a:r>
              <a:rPr lang="en-US" sz="1200" b="0" dirty="0">
                <a:solidFill>
                  <a:schemeClr val="bg1"/>
                </a:solidFill>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p>
        </p:txBody>
      </p:sp>
    </p:spTree>
    <p:extLst>
      <p:ext uri="{BB962C8B-B14F-4D97-AF65-F5344CB8AC3E}">
        <p14:creationId xmlns:p14="http://schemas.microsoft.com/office/powerpoint/2010/main" val="245372592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9" r:id="rId5"/>
    <p:sldLayoutId id="2147483683" r:id="rId6"/>
  </p:sldLayoutIdLst>
  <p:hf hdr="0" ftr="0"/>
  <p:txStyles>
    <p:titleStyle>
      <a:lvl1pPr algn="l" defTabSz="914400" rtl="0" eaLnBrk="1" latinLnBrk="0" hangingPunct="1">
        <a:lnSpc>
          <a:spcPct val="90000"/>
        </a:lnSpc>
        <a:spcBef>
          <a:spcPct val="0"/>
        </a:spcBef>
        <a:buNone/>
        <a:defRPr sz="3800" b="1" i="0" kern="1200">
          <a:solidFill>
            <a:srgbClr val="004986"/>
          </a:solidFill>
          <a:latin typeface="+mn-lt"/>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28A4856-0325-B241-824C-8B4A89F47460}"/>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9" name="Rectangle 8">
            <a:extLst>
              <a:ext uri="{FF2B5EF4-FFF2-40B4-BE49-F238E27FC236}">
                <a16:creationId xmlns:a16="http://schemas.microsoft.com/office/drawing/2014/main" id="{870A7ADE-4EE3-F947-87D1-5D2BC42E74EF}"/>
              </a:ext>
            </a:extLst>
          </p:cNvPr>
          <p:cNvSpPr/>
          <p:nvPr userDrawn="1"/>
        </p:nvSpPr>
        <p:spPr>
          <a:xfrm>
            <a:off x="0" y="6172200"/>
            <a:ext cx="12188952" cy="685800"/>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EF634B2-2753-EE46-8478-4402DCB4D99B}"/>
              </a:ext>
            </a:extLst>
          </p:cNvPr>
          <p:cNvSpPr txBox="1"/>
          <p:nvPr userDrawn="1"/>
        </p:nvSpPr>
        <p:spPr>
          <a:xfrm>
            <a:off x="9570720" y="6356866"/>
            <a:ext cx="1292352" cy="276999"/>
          </a:xfrm>
          <a:prstGeom prst="rect">
            <a:avLst/>
          </a:prstGeom>
          <a:noFill/>
        </p:spPr>
        <p:txBody>
          <a:bodyPr wrap="square" rtlCol="0">
            <a:spAutoFit/>
          </a:bodyPr>
          <a:lstStyle/>
          <a:p>
            <a:pPr algn="ctr"/>
            <a:fld id="{80A706A0-77D1-784C-8608-42DB854C58BC}" type="slidenum">
              <a:rPr lang="en-US" sz="1200" b="0" i="0" smtClean="0">
                <a:solidFill>
                  <a:schemeClr val="bg1"/>
                </a:solidFill>
                <a:latin typeface="Calibri" panose="020F0502020204030204" pitchFamily="34" charset="0"/>
              </a:rPr>
              <a:pPr algn="ctr"/>
              <a:t>‹#›</a:t>
            </a:fld>
            <a:endParaRPr lang="en-US" sz="1200" b="0" i="0" dirty="0">
              <a:solidFill>
                <a:schemeClr val="bg1"/>
              </a:solidFill>
              <a:latin typeface="Calibri" panose="020F0502020204030204" pitchFamily="34" charset="0"/>
            </a:endParaRPr>
          </a:p>
        </p:txBody>
      </p:sp>
      <p:sp>
        <p:nvSpPr>
          <p:cNvPr id="5" name="Title Placeholder 4">
            <a:extLst>
              <a:ext uri="{FF2B5EF4-FFF2-40B4-BE49-F238E27FC236}">
                <a16:creationId xmlns:a16="http://schemas.microsoft.com/office/drawing/2014/main" id="{3AC37E51-F148-5142-AC2B-0C99536F9D9F}"/>
              </a:ext>
            </a:extLst>
          </p:cNvPr>
          <p:cNvSpPr>
            <a:spLocks noGrp="1"/>
          </p:cNvSpPr>
          <p:nvPr>
            <p:ph type="title"/>
          </p:nvPr>
        </p:nvSpPr>
        <p:spPr>
          <a:xfrm>
            <a:off x="915924" y="274320"/>
            <a:ext cx="10360152" cy="731520"/>
          </a:xfrm>
          <a:prstGeom prst="rect">
            <a:avLst/>
          </a:prstGeom>
        </p:spPr>
        <p:txBody>
          <a:bodyPr vert="horz" lIns="91440" tIns="45720" rIns="91440" bIns="45720" rtlCol="0" anchor="ctr">
            <a:noAutofit/>
          </a:bodyPr>
          <a:lstStyle/>
          <a:p>
            <a:r>
              <a:rPr lang="en-US" dirty="0"/>
              <a:t>Click to edit Master title style</a:t>
            </a:r>
          </a:p>
        </p:txBody>
      </p:sp>
      <p:graphicFrame>
        <p:nvGraphicFramePr>
          <p:cNvPr id="2" name="Table 1">
            <a:extLst>
              <a:ext uri="{FF2B5EF4-FFF2-40B4-BE49-F238E27FC236}">
                <a16:creationId xmlns:a16="http://schemas.microsoft.com/office/drawing/2014/main" id="{F2A5496A-5441-644B-9DEA-222D1B71914E}"/>
              </a:ext>
            </a:extLst>
          </p:cNvPr>
          <p:cNvGraphicFramePr>
            <a:graphicFrameLocks noGrp="1"/>
          </p:cNvGraphicFramePr>
          <p:nvPr userDrawn="1"/>
        </p:nvGraphicFramePr>
        <p:xfrm>
          <a:off x="915924" y="1295399"/>
          <a:ext cx="10360152" cy="4539343"/>
        </p:xfrm>
        <a:graphic>
          <a:graphicData uri="http://schemas.openxmlformats.org/drawingml/2006/table">
            <a:tbl>
              <a:tblPr firstRow="1" bandRow="1">
                <a:tableStyleId>{5C22544A-7EE6-4342-B048-85BDC9FD1C3A}</a:tableStyleId>
              </a:tblPr>
              <a:tblGrid>
                <a:gridCol w="1726692">
                  <a:extLst>
                    <a:ext uri="{9D8B030D-6E8A-4147-A177-3AD203B41FA5}">
                      <a16:colId xmlns:a16="http://schemas.microsoft.com/office/drawing/2014/main" val="331988680"/>
                    </a:ext>
                  </a:extLst>
                </a:gridCol>
                <a:gridCol w="1726692">
                  <a:extLst>
                    <a:ext uri="{9D8B030D-6E8A-4147-A177-3AD203B41FA5}">
                      <a16:colId xmlns:a16="http://schemas.microsoft.com/office/drawing/2014/main" val="3799456595"/>
                    </a:ext>
                  </a:extLst>
                </a:gridCol>
                <a:gridCol w="1726692">
                  <a:extLst>
                    <a:ext uri="{9D8B030D-6E8A-4147-A177-3AD203B41FA5}">
                      <a16:colId xmlns:a16="http://schemas.microsoft.com/office/drawing/2014/main" val="2965250862"/>
                    </a:ext>
                  </a:extLst>
                </a:gridCol>
                <a:gridCol w="1726692">
                  <a:extLst>
                    <a:ext uri="{9D8B030D-6E8A-4147-A177-3AD203B41FA5}">
                      <a16:colId xmlns:a16="http://schemas.microsoft.com/office/drawing/2014/main" val="4292316016"/>
                    </a:ext>
                  </a:extLst>
                </a:gridCol>
                <a:gridCol w="1726692">
                  <a:extLst>
                    <a:ext uri="{9D8B030D-6E8A-4147-A177-3AD203B41FA5}">
                      <a16:colId xmlns:a16="http://schemas.microsoft.com/office/drawing/2014/main" val="2201833303"/>
                    </a:ext>
                  </a:extLst>
                </a:gridCol>
                <a:gridCol w="1726692">
                  <a:extLst>
                    <a:ext uri="{9D8B030D-6E8A-4147-A177-3AD203B41FA5}">
                      <a16:colId xmlns:a16="http://schemas.microsoft.com/office/drawing/2014/main" val="4210698957"/>
                    </a:ext>
                  </a:extLst>
                </a:gridCol>
              </a:tblGrid>
              <a:tr h="4539343">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90059339"/>
                  </a:ext>
                </a:extLst>
              </a:tr>
            </a:tbl>
          </a:graphicData>
        </a:graphic>
      </p:graphicFrame>
      <p:sp>
        <p:nvSpPr>
          <p:cNvPr id="10" name="TextBox 9">
            <a:extLst>
              <a:ext uri="{FF2B5EF4-FFF2-40B4-BE49-F238E27FC236}">
                <a16:creationId xmlns:a16="http://schemas.microsoft.com/office/drawing/2014/main" id="{3D120E5C-8E94-4AE0-AD1E-ACDA0AC10517}"/>
              </a:ext>
            </a:extLst>
          </p:cNvPr>
          <p:cNvSpPr txBox="1"/>
          <p:nvPr userDrawn="1"/>
        </p:nvSpPr>
        <p:spPr>
          <a:xfrm>
            <a:off x="254001" y="6172200"/>
            <a:ext cx="8762226"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pic>
        <p:nvPicPr>
          <p:cNvPr id="11" name="Picture 10">
            <a:extLst>
              <a:ext uri="{FF2B5EF4-FFF2-40B4-BE49-F238E27FC236}">
                <a16:creationId xmlns:a16="http://schemas.microsoft.com/office/drawing/2014/main" id="{A12E3553-C3F6-417E-BD75-4D9A146E3D13}"/>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10514838" y="6250189"/>
            <a:ext cx="1522475" cy="529822"/>
          </a:xfrm>
          <a:prstGeom prst="rect">
            <a:avLst/>
          </a:prstGeom>
        </p:spPr>
      </p:pic>
    </p:spTree>
    <p:extLst>
      <p:ext uri="{BB962C8B-B14F-4D97-AF65-F5344CB8AC3E}">
        <p14:creationId xmlns:p14="http://schemas.microsoft.com/office/powerpoint/2010/main" val="3750902188"/>
      </p:ext>
    </p:extLst>
  </p:cSld>
  <p:clrMap bg1="lt1" tx1="dk1" bg2="lt2" tx2="dk2" accent1="accent1" accent2="accent2" accent3="accent3" accent4="accent4" accent5="accent5" accent6="accent6" hlink="hlink" folHlink="folHlink"/>
  <p:sldLayoutIdLst>
    <p:sldLayoutId id="2147483689" r:id="rId1"/>
    <p:sldLayoutId id="2147483780" r:id="rId2"/>
    <p:sldLayoutId id="2147483799" r:id="rId3"/>
    <p:sldLayoutId id="2147483802" r:id="rId4"/>
  </p:sldLayoutIdLst>
  <p:hf hdr="0" ftr="0"/>
  <p:txStyles>
    <p:titleStyle>
      <a:lvl1pPr algn="l" defTabSz="914400" rtl="0" eaLnBrk="1" latinLnBrk="0" hangingPunct="1">
        <a:lnSpc>
          <a:spcPct val="90000"/>
        </a:lnSpc>
        <a:spcBef>
          <a:spcPct val="0"/>
        </a:spcBef>
        <a:buNone/>
        <a:defRPr sz="3200" b="0" i="0" kern="1200">
          <a:solidFill>
            <a:srgbClr val="004986"/>
          </a:solidFill>
          <a:latin typeface="+mn-lt"/>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28A4856-0325-B241-824C-8B4A89F47460}"/>
              </a:ext>
            </a:extLst>
          </p:cNvPr>
          <p:cNvPicPr>
            <a:picLocks noChangeAspect="1"/>
          </p:cNvPicPr>
          <p:nvPr userDrawn="1"/>
        </p:nvPicPr>
        <p:blipFill>
          <a:blip r:embed="rId7">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9" name="Rectangle 8">
            <a:extLst>
              <a:ext uri="{FF2B5EF4-FFF2-40B4-BE49-F238E27FC236}">
                <a16:creationId xmlns:a16="http://schemas.microsoft.com/office/drawing/2014/main" id="{870A7ADE-4EE3-F947-87D1-5D2BC42E74EF}"/>
              </a:ext>
            </a:extLst>
          </p:cNvPr>
          <p:cNvSpPr/>
          <p:nvPr userDrawn="1"/>
        </p:nvSpPr>
        <p:spPr>
          <a:xfrm>
            <a:off x="0" y="6172200"/>
            <a:ext cx="12188952" cy="685800"/>
          </a:xfrm>
          <a:prstGeom prst="rect">
            <a:avLst/>
          </a:prstGeom>
          <a:solidFill>
            <a:srgbClr val="00498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Placeholder 4">
            <a:extLst>
              <a:ext uri="{FF2B5EF4-FFF2-40B4-BE49-F238E27FC236}">
                <a16:creationId xmlns:a16="http://schemas.microsoft.com/office/drawing/2014/main" id="{3AC37E51-F148-5142-AC2B-0C99536F9D9F}"/>
              </a:ext>
            </a:extLst>
          </p:cNvPr>
          <p:cNvSpPr>
            <a:spLocks noGrp="1"/>
          </p:cNvSpPr>
          <p:nvPr>
            <p:ph type="title"/>
          </p:nvPr>
        </p:nvSpPr>
        <p:spPr>
          <a:xfrm>
            <a:off x="915924" y="274320"/>
            <a:ext cx="10360152" cy="731520"/>
          </a:xfrm>
          <a:prstGeom prst="rect">
            <a:avLst/>
          </a:prstGeom>
        </p:spPr>
        <p:txBody>
          <a:bodyPr vert="horz" lIns="91440" tIns="45720" rIns="91440" bIns="45720" rtlCol="0" anchor="ctr">
            <a:noAutofit/>
          </a:bodyPr>
          <a:lstStyle/>
          <a:p>
            <a:r>
              <a:rPr lang="en-US" dirty="0"/>
              <a:t>Click to edit Master title style</a:t>
            </a:r>
          </a:p>
        </p:txBody>
      </p:sp>
      <p:pic>
        <p:nvPicPr>
          <p:cNvPr id="8" name="Picture 7" descr="A picture containing drawing&#10;&#10;Description automatically generated">
            <a:extLst>
              <a:ext uri="{FF2B5EF4-FFF2-40B4-BE49-F238E27FC236}">
                <a16:creationId xmlns:a16="http://schemas.microsoft.com/office/drawing/2014/main" id="{176CF461-DB5F-F942-9B87-246879BDEDDF}"/>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graphicFrame>
        <p:nvGraphicFramePr>
          <p:cNvPr id="2" name="Table 1">
            <a:extLst>
              <a:ext uri="{FF2B5EF4-FFF2-40B4-BE49-F238E27FC236}">
                <a16:creationId xmlns:a16="http://schemas.microsoft.com/office/drawing/2014/main" id="{F2A5496A-5441-644B-9DEA-222D1B71914E}"/>
              </a:ext>
            </a:extLst>
          </p:cNvPr>
          <p:cNvGraphicFramePr>
            <a:graphicFrameLocks noGrp="1"/>
          </p:cNvGraphicFramePr>
          <p:nvPr userDrawn="1"/>
        </p:nvGraphicFramePr>
        <p:xfrm>
          <a:off x="915924" y="1295399"/>
          <a:ext cx="10360152" cy="4539343"/>
        </p:xfrm>
        <a:graphic>
          <a:graphicData uri="http://schemas.openxmlformats.org/drawingml/2006/table">
            <a:tbl>
              <a:tblPr firstRow="1" bandRow="1">
                <a:tableStyleId>{5C22544A-7EE6-4342-B048-85BDC9FD1C3A}</a:tableStyleId>
              </a:tblPr>
              <a:tblGrid>
                <a:gridCol w="1726692">
                  <a:extLst>
                    <a:ext uri="{9D8B030D-6E8A-4147-A177-3AD203B41FA5}">
                      <a16:colId xmlns:a16="http://schemas.microsoft.com/office/drawing/2014/main" val="331988680"/>
                    </a:ext>
                  </a:extLst>
                </a:gridCol>
                <a:gridCol w="1726692">
                  <a:extLst>
                    <a:ext uri="{9D8B030D-6E8A-4147-A177-3AD203B41FA5}">
                      <a16:colId xmlns:a16="http://schemas.microsoft.com/office/drawing/2014/main" val="3799456595"/>
                    </a:ext>
                  </a:extLst>
                </a:gridCol>
                <a:gridCol w="1726692">
                  <a:extLst>
                    <a:ext uri="{9D8B030D-6E8A-4147-A177-3AD203B41FA5}">
                      <a16:colId xmlns:a16="http://schemas.microsoft.com/office/drawing/2014/main" val="2965250862"/>
                    </a:ext>
                  </a:extLst>
                </a:gridCol>
                <a:gridCol w="1726692">
                  <a:extLst>
                    <a:ext uri="{9D8B030D-6E8A-4147-A177-3AD203B41FA5}">
                      <a16:colId xmlns:a16="http://schemas.microsoft.com/office/drawing/2014/main" val="4292316016"/>
                    </a:ext>
                  </a:extLst>
                </a:gridCol>
                <a:gridCol w="1726692">
                  <a:extLst>
                    <a:ext uri="{9D8B030D-6E8A-4147-A177-3AD203B41FA5}">
                      <a16:colId xmlns:a16="http://schemas.microsoft.com/office/drawing/2014/main" val="2201833303"/>
                    </a:ext>
                  </a:extLst>
                </a:gridCol>
                <a:gridCol w="1726692">
                  <a:extLst>
                    <a:ext uri="{9D8B030D-6E8A-4147-A177-3AD203B41FA5}">
                      <a16:colId xmlns:a16="http://schemas.microsoft.com/office/drawing/2014/main" val="4210698957"/>
                    </a:ext>
                  </a:extLst>
                </a:gridCol>
              </a:tblGrid>
              <a:tr h="4539343">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90059339"/>
                  </a:ext>
                </a:extLst>
              </a:tr>
            </a:tbl>
          </a:graphicData>
        </a:graphic>
      </p:graphicFrame>
      <p:sp>
        <p:nvSpPr>
          <p:cNvPr id="12" name="Slide Number Placeholder 5">
            <a:extLst>
              <a:ext uri="{FF2B5EF4-FFF2-40B4-BE49-F238E27FC236}">
                <a16:creationId xmlns:a16="http://schemas.microsoft.com/office/drawing/2014/main" id="{B723D311-CAF9-4ED6-AD44-581B2DDCD7E2}"/>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14" name="TextBox 13">
            <a:extLst>
              <a:ext uri="{FF2B5EF4-FFF2-40B4-BE49-F238E27FC236}">
                <a16:creationId xmlns:a16="http://schemas.microsoft.com/office/drawing/2014/main" id="{0760D760-B4DF-4F4F-844C-7CAF4E5FD4D5}"/>
              </a:ext>
            </a:extLst>
          </p:cNvPr>
          <p:cNvSpPr txBox="1"/>
          <p:nvPr userDrawn="1"/>
        </p:nvSpPr>
        <p:spPr>
          <a:xfrm>
            <a:off x="254001" y="6190531"/>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a:t>
            </a:r>
            <a:r>
              <a:rPr lang="en-US" sz="1200" b="0" dirty="0">
                <a:solidFill>
                  <a:schemeClr val="bg1"/>
                </a:solidFill>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p>
        </p:txBody>
      </p:sp>
    </p:spTree>
    <p:extLst>
      <p:ext uri="{BB962C8B-B14F-4D97-AF65-F5344CB8AC3E}">
        <p14:creationId xmlns:p14="http://schemas.microsoft.com/office/powerpoint/2010/main" val="4212428278"/>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Lst>
  <p:hf hdr="0" ftr="0"/>
  <p:txStyles>
    <p:titleStyle>
      <a:lvl1pPr algn="l" defTabSz="914400" rtl="0" eaLnBrk="1" latinLnBrk="0" hangingPunct="1">
        <a:lnSpc>
          <a:spcPct val="90000"/>
        </a:lnSpc>
        <a:spcBef>
          <a:spcPct val="0"/>
        </a:spcBef>
        <a:buNone/>
        <a:defRPr sz="3800" b="1" i="0" kern="1200">
          <a:solidFill>
            <a:srgbClr val="004986"/>
          </a:solidFill>
          <a:latin typeface="+mn-lt"/>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28A4856-0325-B241-824C-8B4A89F47460}"/>
              </a:ext>
            </a:extLst>
          </p:cNvPr>
          <p:cNvPicPr>
            <a:picLocks noChangeAspect="1"/>
          </p:cNvPicPr>
          <p:nvPr userDrawn="1"/>
        </p:nvPicPr>
        <p:blipFill>
          <a:blip r:embed="rId10">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9" name="Rectangle 8">
            <a:extLst>
              <a:ext uri="{FF2B5EF4-FFF2-40B4-BE49-F238E27FC236}">
                <a16:creationId xmlns:a16="http://schemas.microsoft.com/office/drawing/2014/main" id="{870A7ADE-4EE3-F947-87D1-5D2BC42E74EF}"/>
              </a:ext>
            </a:extLst>
          </p:cNvPr>
          <p:cNvSpPr/>
          <p:nvPr userDrawn="1"/>
        </p:nvSpPr>
        <p:spPr>
          <a:xfrm>
            <a:off x="0" y="6172200"/>
            <a:ext cx="12188952" cy="685800"/>
          </a:xfrm>
          <a:prstGeom prst="rect">
            <a:avLst/>
          </a:prstGeom>
          <a:solidFill>
            <a:srgbClr val="00498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EF634B2-2753-EE46-8478-4402DCB4D99B}"/>
              </a:ext>
            </a:extLst>
          </p:cNvPr>
          <p:cNvSpPr txBox="1"/>
          <p:nvPr userDrawn="1"/>
        </p:nvSpPr>
        <p:spPr>
          <a:xfrm>
            <a:off x="3498850" y="6375873"/>
            <a:ext cx="5194300" cy="276999"/>
          </a:xfrm>
          <a:prstGeom prst="rect">
            <a:avLst/>
          </a:prstGeom>
          <a:noFill/>
        </p:spPr>
        <p:txBody>
          <a:bodyPr wrap="square" rtlCol="0">
            <a:spAutoFit/>
          </a:bodyPr>
          <a:lstStyle/>
          <a:p>
            <a:pPr algn="ctr"/>
            <a:fld id="{80A706A0-77D1-784C-8608-42DB854C58BC}" type="slidenum">
              <a:rPr lang="en-US" sz="1200" b="0" i="0" smtClean="0">
                <a:solidFill>
                  <a:schemeClr val="bg1"/>
                </a:solidFill>
                <a:latin typeface="Calibri" panose="020F0502020204030204" pitchFamily="34" charset="0"/>
              </a:rPr>
              <a:pPr algn="ctr"/>
              <a:t>‹#›</a:t>
            </a:fld>
            <a:endParaRPr lang="en-US" sz="1200" b="0" i="0" dirty="0">
              <a:solidFill>
                <a:schemeClr val="bg1"/>
              </a:solidFill>
              <a:latin typeface="Calibri" panose="020F0502020204030204" pitchFamily="34" charset="0"/>
            </a:endParaRPr>
          </a:p>
        </p:txBody>
      </p:sp>
      <p:sp>
        <p:nvSpPr>
          <p:cNvPr id="5" name="Title Placeholder 4">
            <a:extLst>
              <a:ext uri="{FF2B5EF4-FFF2-40B4-BE49-F238E27FC236}">
                <a16:creationId xmlns:a16="http://schemas.microsoft.com/office/drawing/2014/main" id="{3AC37E51-F148-5142-AC2B-0C99536F9D9F}"/>
              </a:ext>
            </a:extLst>
          </p:cNvPr>
          <p:cNvSpPr>
            <a:spLocks noGrp="1"/>
          </p:cNvSpPr>
          <p:nvPr>
            <p:ph type="title"/>
          </p:nvPr>
        </p:nvSpPr>
        <p:spPr>
          <a:xfrm>
            <a:off x="915924" y="274320"/>
            <a:ext cx="10360152" cy="731520"/>
          </a:xfrm>
          <a:prstGeom prst="rect">
            <a:avLst/>
          </a:prstGeom>
        </p:spPr>
        <p:txBody>
          <a:bodyPr vert="horz" lIns="91440" tIns="45720" rIns="91440" bIns="45720" rtlCol="0" anchor="ctr">
            <a:noAutofit/>
          </a:bodyPr>
          <a:lstStyle/>
          <a:p>
            <a:r>
              <a:rPr lang="en-US" dirty="0"/>
              <a:t>Click to edit Master title style</a:t>
            </a:r>
          </a:p>
        </p:txBody>
      </p:sp>
      <p:pic>
        <p:nvPicPr>
          <p:cNvPr id="8" name="Picture 7" descr="A picture containing drawing&#10;&#10;Description automatically generated">
            <a:extLst>
              <a:ext uri="{FF2B5EF4-FFF2-40B4-BE49-F238E27FC236}">
                <a16:creationId xmlns:a16="http://schemas.microsoft.com/office/drawing/2014/main" id="{176CF461-DB5F-F942-9B87-246879BDEDDF}"/>
              </a:ext>
            </a:extLst>
          </p:cNvPr>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graphicFrame>
        <p:nvGraphicFramePr>
          <p:cNvPr id="2" name="Table 1">
            <a:extLst>
              <a:ext uri="{FF2B5EF4-FFF2-40B4-BE49-F238E27FC236}">
                <a16:creationId xmlns:a16="http://schemas.microsoft.com/office/drawing/2014/main" id="{F2A5496A-5441-644B-9DEA-222D1B71914E}"/>
              </a:ext>
            </a:extLst>
          </p:cNvPr>
          <p:cNvGraphicFramePr>
            <a:graphicFrameLocks noGrp="1"/>
          </p:cNvGraphicFramePr>
          <p:nvPr userDrawn="1"/>
        </p:nvGraphicFramePr>
        <p:xfrm>
          <a:off x="915924" y="1295399"/>
          <a:ext cx="10360152" cy="4539343"/>
        </p:xfrm>
        <a:graphic>
          <a:graphicData uri="http://schemas.openxmlformats.org/drawingml/2006/table">
            <a:tbl>
              <a:tblPr firstRow="1" bandRow="1">
                <a:tableStyleId>{5C22544A-7EE6-4342-B048-85BDC9FD1C3A}</a:tableStyleId>
              </a:tblPr>
              <a:tblGrid>
                <a:gridCol w="1726692">
                  <a:extLst>
                    <a:ext uri="{9D8B030D-6E8A-4147-A177-3AD203B41FA5}">
                      <a16:colId xmlns:a16="http://schemas.microsoft.com/office/drawing/2014/main" val="331988680"/>
                    </a:ext>
                  </a:extLst>
                </a:gridCol>
                <a:gridCol w="1726692">
                  <a:extLst>
                    <a:ext uri="{9D8B030D-6E8A-4147-A177-3AD203B41FA5}">
                      <a16:colId xmlns:a16="http://schemas.microsoft.com/office/drawing/2014/main" val="3799456595"/>
                    </a:ext>
                  </a:extLst>
                </a:gridCol>
                <a:gridCol w="1726692">
                  <a:extLst>
                    <a:ext uri="{9D8B030D-6E8A-4147-A177-3AD203B41FA5}">
                      <a16:colId xmlns:a16="http://schemas.microsoft.com/office/drawing/2014/main" val="2965250862"/>
                    </a:ext>
                  </a:extLst>
                </a:gridCol>
                <a:gridCol w="1726692">
                  <a:extLst>
                    <a:ext uri="{9D8B030D-6E8A-4147-A177-3AD203B41FA5}">
                      <a16:colId xmlns:a16="http://schemas.microsoft.com/office/drawing/2014/main" val="4292316016"/>
                    </a:ext>
                  </a:extLst>
                </a:gridCol>
                <a:gridCol w="1726692">
                  <a:extLst>
                    <a:ext uri="{9D8B030D-6E8A-4147-A177-3AD203B41FA5}">
                      <a16:colId xmlns:a16="http://schemas.microsoft.com/office/drawing/2014/main" val="2201833303"/>
                    </a:ext>
                  </a:extLst>
                </a:gridCol>
                <a:gridCol w="1726692">
                  <a:extLst>
                    <a:ext uri="{9D8B030D-6E8A-4147-A177-3AD203B41FA5}">
                      <a16:colId xmlns:a16="http://schemas.microsoft.com/office/drawing/2014/main" val="4210698957"/>
                    </a:ext>
                  </a:extLst>
                </a:gridCol>
              </a:tblGrid>
              <a:tr h="4539343">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90059339"/>
                  </a:ext>
                </a:extLst>
              </a:tr>
            </a:tbl>
          </a:graphicData>
        </a:graphic>
      </p:graphicFrame>
    </p:spTree>
    <p:extLst>
      <p:ext uri="{BB962C8B-B14F-4D97-AF65-F5344CB8AC3E}">
        <p14:creationId xmlns:p14="http://schemas.microsoft.com/office/powerpoint/2010/main" val="3162498027"/>
      </p:ext>
    </p:extLst>
  </p:cSld>
  <p:clrMap bg1="lt1" tx1="dk1" bg2="lt2" tx2="dk2" accent1="accent1" accent2="accent2" accent3="accent3" accent4="accent4" accent5="accent5" accent6="accent6" hlink="hlink" folHlink="folHlink"/>
  <p:sldLayoutIdLst>
    <p:sldLayoutId id="2147483706" r:id="rId1"/>
    <p:sldLayoutId id="2147483707" r:id="rId2"/>
    <p:sldLayoutId id="2147483708" r:id="rId3"/>
    <p:sldLayoutId id="2147483709" r:id="rId4"/>
    <p:sldLayoutId id="2147483710" r:id="rId5"/>
    <p:sldLayoutId id="2147483711" r:id="rId6"/>
    <p:sldLayoutId id="2147483712" r:id="rId7"/>
    <p:sldLayoutId id="2147483714" r:id="rId8"/>
  </p:sldLayoutIdLst>
  <p:hf hdr="0" dt="0"/>
  <p:txStyles>
    <p:titleStyle>
      <a:lvl1pPr algn="l" defTabSz="914400" rtl="0" eaLnBrk="1" latinLnBrk="0" hangingPunct="1">
        <a:lnSpc>
          <a:spcPct val="90000"/>
        </a:lnSpc>
        <a:spcBef>
          <a:spcPct val="0"/>
        </a:spcBef>
        <a:buNone/>
        <a:defRPr sz="3200" b="0" i="0" kern="1200">
          <a:solidFill>
            <a:srgbClr val="004986"/>
          </a:solidFill>
          <a:latin typeface="+mn-lt"/>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28A4856-0325-B241-824C-8B4A89F47460}"/>
              </a:ext>
            </a:extLst>
          </p:cNvPr>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9" name="Rectangle 8">
            <a:extLst>
              <a:ext uri="{FF2B5EF4-FFF2-40B4-BE49-F238E27FC236}">
                <a16:creationId xmlns:a16="http://schemas.microsoft.com/office/drawing/2014/main" id="{870A7ADE-4EE3-F947-87D1-5D2BC42E74EF}"/>
              </a:ext>
            </a:extLst>
          </p:cNvPr>
          <p:cNvSpPr/>
          <p:nvPr userDrawn="1"/>
        </p:nvSpPr>
        <p:spPr>
          <a:xfrm>
            <a:off x="0" y="6172200"/>
            <a:ext cx="12188952" cy="685800"/>
          </a:xfrm>
          <a:prstGeom prst="rect">
            <a:avLst/>
          </a:prstGeom>
          <a:solidFill>
            <a:srgbClr val="004986">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Placeholder 4">
            <a:extLst>
              <a:ext uri="{FF2B5EF4-FFF2-40B4-BE49-F238E27FC236}">
                <a16:creationId xmlns:a16="http://schemas.microsoft.com/office/drawing/2014/main" id="{3AC37E51-F148-5142-AC2B-0C99536F9D9F}"/>
              </a:ext>
            </a:extLst>
          </p:cNvPr>
          <p:cNvSpPr>
            <a:spLocks noGrp="1"/>
          </p:cNvSpPr>
          <p:nvPr>
            <p:ph type="title"/>
          </p:nvPr>
        </p:nvSpPr>
        <p:spPr>
          <a:xfrm>
            <a:off x="915924" y="274320"/>
            <a:ext cx="10360152" cy="731520"/>
          </a:xfrm>
          <a:prstGeom prst="rect">
            <a:avLst/>
          </a:prstGeom>
        </p:spPr>
        <p:txBody>
          <a:bodyPr vert="horz" lIns="91440" tIns="45720" rIns="91440" bIns="45720" rtlCol="0" anchor="ctr">
            <a:noAutofit/>
          </a:bodyPr>
          <a:lstStyle/>
          <a:p>
            <a:r>
              <a:rPr lang="en-US" dirty="0"/>
              <a:t>Click to edit Master title style</a:t>
            </a:r>
          </a:p>
        </p:txBody>
      </p:sp>
      <p:pic>
        <p:nvPicPr>
          <p:cNvPr id="8" name="Picture 7" descr="A picture containing drawing&#10;&#10;Description automatically generated">
            <a:extLst>
              <a:ext uri="{FF2B5EF4-FFF2-40B4-BE49-F238E27FC236}">
                <a16:creationId xmlns:a16="http://schemas.microsoft.com/office/drawing/2014/main" id="{176CF461-DB5F-F942-9B87-246879BDEDDF}"/>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10602682" y="6271265"/>
            <a:ext cx="1499182" cy="583015"/>
          </a:xfrm>
          <a:prstGeom prst="rect">
            <a:avLst/>
          </a:prstGeom>
        </p:spPr>
      </p:pic>
      <p:graphicFrame>
        <p:nvGraphicFramePr>
          <p:cNvPr id="2" name="Table 1">
            <a:extLst>
              <a:ext uri="{FF2B5EF4-FFF2-40B4-BE49-F238E27FC236}">
                <a16:creationId xmlns:a16="http://schemas.microsoft.com/office/drawing/2014/main" id="{F2A5496A-5441-644B-9DEA-222D1B71914E}"/>
              </a:ext>
            </a:extLst>
          </p:cNvPr>
          <p:cNvGraphicFramePr>
            <a:graphicFrameLocks noGrp="1"/>
          </p:cNvGraphicFramePr>
          <p:nvPr userDrawn="1"/>
        </p:nvGraphicFramePr>
        <p:xfrm>
          <a:off x="915924" y="1295399"/>
          <a:ext cx="10360152" cy="4539343"/>
        </p:xfrm>
        <a:graphic>
          <a:graphicData uri="http://schemas.openxmlformats.org/drawingml/2006/table">
            <a:tbl>
              <a:tblPr firstRow="1" bandRow="1">
                <a:tableStyleId>{5C22544A-7EE6-4342-B048-85BDC9FD1C3A}</a:tableStyleId>
              </a:tblPr>
              <a:tblGrid>
                <a:gridCol w="1726692">
                  <a:extLst>
                    <a:ext uri="{9D8B030D-6E8A-4147-A177-3AD203B41FA5}">
                      <a16:colId xmlns:a16="http://schemas.microsoft.com/office/drawing/2014/main" val="331988680"/>
                    </a:ext>
                  </a:extLst>
                </a:gridCol>
                <a:gridCol w="1726692">
                  <a:extLst>
                    <a:ext uri="{9D8B030D-6E8A-4147-A177-3AD203B41FA5}">
                      <a16:colId xmlns:a16="http://schemas.microsoft.com/office/drawing/2014/main" val="3799456595"/>
                    </a:ext>
                  </a:extLst>
                </a:gridCol>
                <a:gridCol w="1726692">
                  <a:extLst>
                    <a:ext uri="{9D8B030D-6E8A-4147-A177-3AD203B41FA5}">
                      <a16:colId xmlns:a16="http://schemas.microsoft.com/office/drawing/2014/main" val="2965250862"/>
                    </a:ext>
                  </a:extLst>
                </a:gridCol>
                <a:gridCol w="1726692">
                  <a:extLst>
                    <a:ext uri="{9D8B030D-6E8A-4147-A177-3AD203B41FA5}">
                      <a16:colId xmlns:a16="http://schemas.microsoft.com/office/drawing/2014/main" val="4292316016"/>
                    </a:ext>
                  </a:extLst>
                </a:gridCol>
                <a:gridCol w="1726692">
                  <a:extLst>
                    <a:ext uri="{9D8B030D-6E8A-4147-A177-3AD203B41FA5}">
                      <a16:colId xmlns:a16="http://schemas.microsoft.com/office/drawing/2014/main" val="2201833303"/>
                    </a:ext>
                  </a:extLst>
                </a:gridCol>
                <a:gridCol w="1726692">
                  <a:extLst>
                    <a:ext uri="{9D8B030D-6E8A-4147-A177-3AD203B41FA5}">
                      <a16:colId xmlns:a16="http://schemas.microsoft.com/office/drawing/2014/main" val="4210698957"/>
                    </a:ext>
                  </a:extLst>
                </a:gridCol>
              </a:tblGrid>
              <a:tr h="4539343">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90059339"/>
                  </a:ext>
                </a:extLst>
              </a:tr>
            </a:tbl>
          </a:graphicData>
        </a:graphic>
      </p:graphicFrame>
      <p:sp>
        <p:nvSpPr>
          <p:cNvPr id="12" name="Slide Number Placeholder 5">
            <a:extLst>
              <a:ext uri="{FF2B5EF4-FFF2-40B4-BE49-F238E27FC236}">
                <a16:creationId xmlns:a16="http://schemas.microsoft.com/office/drawing/2014/main" id="{B723D311-CAF9-4ED6-AD44-581B2DDCD7E2}"/>
              </a:ext>
            </a:extLst>
          </p:cNvPr>
          <p:cNvSpPr>
            <a:spLocks noGrp="1"/>
          </p:cNvSpPr>
          <p:nvPr>
            <p:ph type="sldNum" sz="quarter" idx="4"/>
          </p:nvPr>
        </p:nvSpPr>
        <p:spPr>
          <a:xfrm>
            <a:off x="9957704" y="6380209"/>
            <a:ext cx="459015" cy="365125"/>
          </a:xfrm>
          <a:prstGeom prst="rect">
            <a:avLst/>
          </a:prstGeom>
        </p:spPr>
        <p:txBody>
          <a:bodyPr vert="horz" lIns="91440" tIns="45720" rIns="91440" bIns="45720" rtlCol="0" anchor="ctr"/>
          <a:lstStyle>
            <a:lvl1pPr algn="l">
              <a:defRPr sz="1200">
                <a:solidFill>
                  <a:schemeClr val="bg1"/>
                </a:solidFill>
                <a:latin typeface="+mn-lt"/>
              </a:defRPr>
            </a:lvl1pPr>
          </a:lstStyle>
          <a:p>
            <a:fld id="{48F63A3B-78C7-47BE-AE5E-E10140E04643}" type="slidenum">
              <a:rPr lang="en-US" smtClean="0"/>
              <a:pPr/>
              <a:t>‹#›</a:t>
            </a:fld>
            <a:endParaRPr lang="en-US" dirty="0"/>
          </a:p>
        </p:txBody>
      </p:sp>
      <p:sp>
        <p:nvSpPr>
          <p:cNvPr id="14" name="TextBox 13">
            <a:extLst>
              <a:ext uri="{FF2B5EF4-FFF2-40B4-BE49-F238E27FC236}">
                <a16:creationId xmlns:a16="http://schemas.microsoft.com/office/drawing/2014/main" id="{0760D760-B4DF-4F4F-844C-7CAF4E5FD4D5}"/>
              </a:ext>
            </a:extLst>
          </p:cNvPr>
          <p:cNvSpPr txBox="1"/>
          <p:nvPr userDrawn="1"/>
        </p:nvSpPr>
        <p:spPr>
          <a:xfrm>
            <a:off x="254001" y="6190531"/>
            <a:ext cx="9098541"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a:t>
            </a:r>
            <a:r>
              <a:rPr lang="en-US" sz="1200" b="0" dirty="0">
                <a:solidFill>
                  <a:schemeClr val="bg1"/>
                </a:solidFill>
              </a:rPr>
              <a:t>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p>
        </p:txBody>
      </p:sp>
    </p:spTree>
    <p:extLst>
      <p:ext uri="{BB962C8B-B14F-4D97-AF65-F5344CB8AC3E}">
        <p14:creationId xmlns:p14="http://schemas.microsoft.com/office/powerpoint/2010/main" val="315314637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40" r:id="rId6"/>
  </p:sldLayoutIdLst>
  <p:hf hdr="0" ftr="0"/>
  <p:txStyles>
    <p:titleStyle>
      <a:lvl1pPr algn="l" defTabSz="914400" rtl="0" eaLnBrk="1" latinLnBrk="0" hangingPunct="1">
        <a:lnSpc>
          <a:spcPct val="90000"/>
        </a:lnSpc>
        <a:spcBef>
          <a:spcPct val="0"/>
        </a:spcBef>
        <a:buNone/>
        <a:defRPr sz="3800" b="1" i="0" kern="1200">
          <a:solidFill>
            <a:srgbClr val="004986"/>
          </a:solidFill>
          <a:latin typeface="+mn-lt"/>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207818" y="0"/>
            <a:ext cx="12399818" cy="6982691"/>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userDrawn="1"/>
        </p:nvSpPr>
        <p:spPr>
          <a:xfrm>
            <a:off x="-207818" y="5614266"/>
            <a:ext cx="12399818" cy="1368425"/>
          </a:xfrm>
          <a:prstGeom prst="rect">
            <a:avLst/>
          </a:prstGeom>
          <a:solidFill>
            <a:schemeClr val="accent1">
              <a:lumMod val="20000"/>
              <a:lumOff val="80000"/>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itle Placeholder 1"/>
          <p:cNvSpPr>
            <a:spLocks noGrp="1"/>
          </p:cNvSpPr>
          <p:nvPr>
            <p:ph type="title"/>
          </p:nvPr>
        </p:nvSpPr>
        <p:spPr>
          <a:xfrm>
            <a:off x="757470" y="3033943"/>
            <a:ext cx="8979343" cy="2250988"/>
          </a:xfrm>
          <a:prstGeom prst="rect">
            <a:avLst/>
          </a:prstGeom>
          <a:noFill/>
          <a:effectLst>
            <a:outerShdw blurRad="596900" dist="241300" dir="4140000" sx="94000" sy="94000" algn="ctr" rotWithShape="0">
              <a:srgbClr val="000000">
                <a:alpha val="43137"/>
              </a:srgbClr>
            </a:outerShdw>
            <a:reflection stA="45000" endPos="0" dist="50800" dir="5400000" sy="-100000" algn="bl" rotWithShape="0"/>
          </a:effectLst>
        </p:spPr>
        <p:txBody>
          <a:bodyPr vert="horz" lIns="91440" tIns="45720" rIns="91440" bIns="45720" rtlCol="0" anchor="ctr">
            <a:noAutofit/>
          </a:bodyPr>
          <a:lstStyle/>
          <a:p>
            <a:r>
              <a:rPr lang="en-US" dirty="0"/>
              <a:t>Click to edit Master title style</a:t>
            </a:r>
          </a:p>
        </p:txBody>
      </p:sp>
      <p:pic>
        <p:nvPicPr>
          <p:cNvPr id="6" name="Picture 5"/>
          <p:cNvPicPr>
            <a:picLocks noChangeAspect="1"/>
          </p:cNvPicPr>
          <p:nvPr userDrawn="1"/>
        </p:nvPicPr>
        <p:blipFill>
          <a:blip r:embed="rId8">
            <a:extLst>
              <a:ext uri="{28A0092B-C50C-407E-A947-70E740481C1C}">
                <a14:useLocalDpi xmlns:a14="http://schemas.microsoft.com/office/drawing/2010/main"/>
              </a:ext>
            </a:extLst>
          </a:blip>
          <a:stretch>
            <a:fillRect/>
          </a:stretch>
        </p:blipFill>
        <p:spPr>
          <a:xfrm>
            <a:off x="10096500" y="5962777"/>
            <a:ext cx="1841500" cy="640842"/>
          </a:xfrm>
          <a:prstGeom prst="rect">
            <a:avLst/>
          </a:prstGeom>
        </p:spPr>
      </p:pic>
    </p:spTree>
    <p:extLst>
      <p:ext uri="{BB962C8B-B14F-4D97-AF65-F5344CB8AC3E}">
        <p14:creationId xmlns:p14="http://schemas.microsoft.com/office/powerpoint/2010/main" val="2760255045"/>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400" rtl="0" eaLnBrk="1" latinLnBrk="0" hangingPunct="1">
        <a:lnSpc>
          <a:spcPct val="90000"/>
        </a:lnSpc>
        <a:spcBef>
          <a:spcPct val="0"/>
        </a:spcBef>
        <a:buNone/>
        <a:defRPr sz="8800" b="0" i="0" kern="1200">
          <a:solidFill>
            <a:schemeClr val="bg1"/>
          </a:solidFill>
          <a:latin typeface="Gill Sans MT" panose="020B0502020104020203" pitchFamily="34" charset="0"/>
          <a:ea typeface="Gill Sans MT" panose="020B0502020104020203" pitchFamily="34" charset="0"/>
          <a:cs typeface="Gill Sans MT" panose="020B0502020104020203"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128A4856-0325-B241-824C-8B4A89F47460}"/>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10689770" y="6279642"/>
            <a:ext cx="1248229" cy="434384"/>
          </a:xfrm>
          <a:prstGeom prst="rect">
            <a:avLst/>
          </a:prstGeom>
        </p:spPr>
      </p:pic>
      <p:sp>
        <p:nvSpPr>
          <p:cNvPr id="9" name="Rectangle 8">
            <a:extLst>
              <a:ext uri="{FF2B5EF4-FFF2-40B4-BE49-F238E27FC236}">
                <a16:creationId xmlns:a16="http://schemas.microsoft.com/office/drawing/2014/main" id="{870A7ADE-4EE3-F947-87D1-5D2BC42E74EF}"/>
              </a:ext>
            </a:extLst>
          </p:cNvPr>
          <p:cNvSpPr/>
          <p:nvPr userDrawn="1"/>
        </p:nvSpPr>
        <p:spPr>
          <a:xfrm>
            <a:off x="0" y="6172200"/>
            <a:ext cx="12188952" cy="685800"/>
          </a:xfrm>
          <a:prstGeom prst="rect">
            <a:avLst/>
          </a:prstGeom>
          <a:solidFill>
            <a:srgbClr val="0049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Box 3">
            <a:extLst>
              <a:ext uri="{FF2B5EF4-FFF2-40B4-BE49-F238E27FC236}">
                <a16:creationId xmlns:a16="http://schemas.microsoft.com/office/drawing/2014/main" id="{2EF634B2-2753-EE46-8478-4402DCB4D99B}"/>
              </a:ext>
            </a:extLst>
          </p:cNvPr>
          <p:cNvSpPr txBox="1"/>
          <p:nvPr userDrawn="1"/>
        </p:nvSpPr>
        <p:spPr>
          <a:xfrm>
            <a:off x="9570720" y="6356866"/>
            <a:ext cx="1292352" cy="276999"/>
          </a:xfrm>
          <a:prstGeom prst="rect">
            <a:avLst/>
          </a:prstGeom>
          <a:noFill/>
        </p:spPr>
        <p:txBody>
          <a:bodyPr wrap="square" rtlCol="0">
            <a:spAutoFit/>
          </a:bodyPr>
          <a:lstStyle/>
          <a:p>
            <a:pPr algn="ctr"/>
            <a:fld id="{80A706A0-77D1-784C-8608-42DB854C58BC}" type="slidenum">
              <a:rPr lang="en-US" sz="1200" b="0" i="0" smtClean="0">
                <a:solidFill>
                  <a:schemeClr val="bg1"/>
                </a:solidFill>
                <a:latin typeface="Calibri" panose="020F0502020204030204" pitchFamily="34" charset="0"/>
              </a:rPr>
              <a:pPr algn="ctr"/>
              <a:t>‹#›</a:t>
            </a:fld>
            <a:endParaRPr lang="en-US" sz="1200" b="0" i="0" dirty="0">
              <a:solidFill>
                <a:schemeClr val="bg1"/>
              </a:solidFill>
              <a:latin typeface="Calibri" panose="020F0502020204030204" pitchFamily="34" charset="0"/>
            </a:endParaRPr>
          </a:p>
        </p:txBody>
      </p:sp>
      <p:sp>
        <p:nvSpPr>
          <p:cNvPr id="5" name="Title Placeholder 4">
            <a:extLst>
              <a:ext uri="{FF2B5EF4-FFF2-40B4-BE49-F238E27FC236}">
                <a16:creationId xmlns:a16="http://schemas.microsoft.com/office/drawing/2014/main" id="{3AC37E51-F148-5142-AC2B-0C99536F9D9F}"/>
              </a:ext>
            </a:extLst>
          </p:cNvPr>
          <p:cNvSpPr>
            <a:spLocks noGrp="1"/>
          </p:cNvSpPr>
          <p:nvPr>
            <p:ph type="title"/>
          </p:nvPr>
        </p:nvSpPr>
        <p:spPr>
          <a:xfrm>
            <a:off x="915924" y="274320"/>
            <a:ext cx="10360152" cy="731520"/>
          </a:xfrm>
          <a:prstGeom prst="rect">
            <a:avLst/>
          </a:prstGeom>
        </p:spPr>
        <p:txBody>
          <a:bodyPr vert="horz" lIns="91440" tIns="45720" rIns="91440" bIns="45720" rtlCol="0" anchor="ctr">
            <a:noAutofit/>
          </a:bodyPr>
          <a:lstStyle/>
          <a:p>
            <a:r>
              <a:rPr lang="en-US" dirty="0"/>
              <a:t>Click to edit Master title style</a:t>
            </a:r>
          </a:p>
        </p:txBody>
      </p:sp>
      <p:graphicFrame>
        <p:nvGraphicFramePr>
          <p:cNvPr id="2" name="Table 1">
            <a:extLst>
              <a:ext uri="{FF2B5EF4-FFF2-40B4-BE49-F238E27FC236}">
                <a16:creationId xmlns:a16="http://schemas.microsoft.com/office/drawing/2014/main" id="{F2A5496A-5441-644B-9DEA-222D1B71914E}"/>
              </a:ext>
            </a:extLst>
          </p:cNvPr>
          <p:cNvGraphicFramePr>
            <a:graphicFrameLocks noGrp="1"/>
          </p:cNvGraphicFramePr>
          <p:nvPr userDrawn="1"/>
        </p:nvGraphicFramePr>
        <p:xfrm>
          <a:off x="915924" y="1295399"/>
          <a:ext cx="10360152" cy="4539343"/>
        </p:xfrm>
        <a:graphic>
          <a:graphicData uri="http://schemas.openxmlformats.org/drawingml/2006/table">
            <a:tbl>
              <a:tblPr firstRow="1" bandRow="1">
                <a:tableStyleId>{5C22544A-7EE6-4342-B048-85BDC9FD1C3A}</a:tableStyleId>
              </a:tblPr>
              <a:tblGrid>
                <a:gridCol w="1726692">
                  <a:extLst>
                    <a:ext uri="{9D8B030D-6E8A-4147-A177-3AD203B41FA5}">
                      <a16:colId xmlns:a16="http://schemas.microsoft.com/office/drawing/2014/main" val="331988680"/>
                    </a:ext>
                  </a:extLst>
                </a:gridCol>
                <a:gridCol w="1726692">
                  <a:extLst>
                    <a:ext uri="{9D8B030D-6E8A-4147-A177-3AD203B41FA5}">
                      <a16:colId xmlns:a16="http://schemas.microsoft.com/office/drawing/2014/main" val="3799456595"/>
                    </a:ext>
                  </a:extLst>
                </a:gridCol>
                <a:gridCol w="1726692">
                  <a:extLst>
                    <a:ext uri="{9D8B030D-6E8A-4147-A177-3AD203B41FA5}">
                      <a16:colId xmlns:a16="http://schemas.microsoft.com/office/drawing/2014/main" val="2965250862"/>
                    </a:ext>
                  </a:extLst>
                </a:gridCol>
                <a:gridCol w="1726692">
                  <a:extLst>
                    <a:ext uri="{9D8B030D-6E8A-4147-A177-3AD203B41FA5}">
                      <a16:colId xmlns:a16="http://schemas.microsoft.com/office/drawing/2014/main" val="4292316016"/>
                    </a:ext>
                  </a:extLst>
                </a:gridCol>
                <a:gridCol w="1726692">
                  <a:extLst>
                    <a:ext uri="{9D8B030D-6E8A-4147-A177-3AD203B41FA5}">
                      <a16:colId xmlns:a16="http://schemas.microsoft.com/office/drawing/2014/main" val="2201833303"/>
                    </a:ext>
                  </a:extLst>
                </a:gridCol>
                <a:gridCol w="1726692">
                  <a:extLst>
                    <a:ext uri="{9D8B030D-6E8A-4147-A177-3AD203B41FA5}">
                      <a16:colId xmlns:a16="http://schemas.microsoft.com/office/drawing/2014/main" val="4210698957"/>
                    </a:ext>
                  </a:extLst>
                </a:gridCol>
              </a:tblGrid>
              <a:tr h="4539343">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90059339"/>
                  </a:ext>
                </a:extLst>
              </a:tr>
            </a:tbl>
          </a:graphicData>
        </a:graphic>
      </p:graphicFrame>
      <p:sp>
        <p:nvSpPr>
          <p:cNvPr id="10" name="TextBox 9">
            <a:extLst>
              <a:ext uri="{FF2B5EF4-FFF2-40B4-BE49-F238E27FC236}">
                <a16:creationId xmlns:a16="http://schemas.microsoft.com/office/drawing/2014/main" id="{3D120E5C-8E94-4AE0-AD1E-ACDA0AC10517}"/>
              </a:ext>
            </a:extLst>
          </p:cNvPr>
          <p:cNvSpPr txBox="1"/>
          <p:nvPr userDrawn="1"/>
        </p:nvSpPr>
        <p:spPr>
          <a:xfrm>
            <a:off x="254001" y="6172200"/>
            <a:ext cx="8762226" cy="646331"/>
          </a:xfrm>
          <a:prstGeom prst="rect">
            <a:avLst/>
          </a:prstGeom>
          <a:noFill/>
        </p:spPr>
        <p:txBody>
          <a:bodyPr wrap="square" rtlCol="0">
            <a:spAutoFit/>
          </a:bodyPr>
          <a:lstStyle/>
          <a:p>
            <a:r>
              <a:rPr lang="en-US" sz="1200" b="1" dirty="0">
                <a:solidFill>
                  <a:schemeClr val="bg1"/>
                </a:solidFill>
              </a:rPr>
              <a:t>INFORMATION NOT RELEASABLE TO THE PUBLIC UNLESS AUTHORIZED BY LAW: This information has not been publicly disclosed and may be privileged and confidential. It is for internal government use only and must not be disseminated, distributed, or copied to persons not authorized to receive the information. Unauthorized disclosure may result in prosecution to the full extent of the law.</a:t>
            </a:r>
            <a:endParaRPr lang="en-US" sz="1200" dirty="0">
              <a:solidFill>
                <a:schemeClr val="bg1"/>
              </a:solidFill>
            </a:endParaRPr>
          </a:p>
        </p:txBody>
      </p:sp>
      <p:pic>
        <p:nvPicPr>
          <p:cNvPr id="11" name="Picture 10">
            <a:extLst>
              <a:ext uri="{FF2B5EF4-FFF2-40B4-BE49-F238E27FC236}">
                <a16:creationId xmlns:a16="http://schemas.microsoft.com/office/drawing/2014/main" id="{A12E3553-C3F6-417E-BD75-4D9A146E3D13}"/>
              </a:ext>
            </a:extLst>
          </p:cNvPr>
          <p:cNvPicPr>
            <a:picLocks noChangeAspect="1"/>
          </p:cNvPicPr>
          <p:nvPr userDrawn="1"/>
        </p:nvPicPr>
        <p:blipFill>
          <a:blip r:embed="rId6">
            <a:extLst>
              <a:ext uri="{28A0092B-C50C-407E-A947-70E740481C1C}">
                <a14:useLocalDpi xmlns:a14="http://schemas.microsoft.com/office/drawing/2010/main"/>
              </a:ext>
            </a:extLst>
          </a:blip>
          <a:stretch>
            <a:fillRect/>
          </a:stretch>
        </p:blipFill>
        <p:spPr>
          <a:xfrm>
            <a:off x="10514838" y="6250189"/>
            <a:ext cx="1522475" cy="529822"/>
          </a:xfrm>
          <a:prstGeom prst="rect">
            <a:avLst/>
          </a:prstGeom>
        </p:spPr>
      </p:pic>
    </p:spTree>
    <p:extLst>
      <p:ext uri="{BB962C8B-B14F-4D97-AF65-F5344CB8AC3E}">
        <p14:creationId xmlns:p14="http://schemas.microsoft.com/office/powerpoint/2010/main" val="152602658"/>
      </p:ext>
    </p:extLst>
  </p:cSld>
  <p:clrMap bg1="lt1" tx1="dk1" bg2="lt2" tx2="dk2" accent1="accent1" accent2="accent2" accent3="accent3" accent4="accent4" accent5="accent5" accent6="accent6" hlink="hlink" folHlink="folHlink"/>
  <p:sldLayoutIdLst>
    <p:sldLayoutId id="2147483773" r:id="rId1"/>
    <p:sldLayoutId id="2147483776" r:id="rId2"/>
    <p:sldLayoutId id="2147483784" r:id="rId3"/>
    <p:sldLayoutId id="2147483798" r:id="rId4"/>
  </p:sldLayoutIdLst>
  <p:hf hdr="0" ftr="0"/>
  <p:txStyles>
    <p:titleStyle>
      <a:lvl1pPr algn="l" defTabSz="914400" rtl="0" eaLnBrk="1" latinLnBrk="0" hangingPunct="1">
        <a:lnSpc>
          <a:spcPct val="90000"/>
        </a:lnSpc>
        <a:spcBef>
          <a:spcPct val="0"/>
        </a:spcBef>
        <a:buNone/>
        <a:defRPr sz="3200" b="0" i="0" kern="1200">
          <a:solidFill>
            <a:srgbClr val="004986"/>
          </a:solidFill>
          <a:latin typeface="+mn-lt"/>
          <a:ea typeface="Calibri" panose="020F0502020204030204" pitchFamily="34" charset="0"/>
          <a:cs typeface="Calibri" panose="020F0502020204030204" pitchFamily="34" charset="0"/>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8" Type="http://schemas.openxmlformats.org/officeDocument/2006/relationships/hyperlink" Target="https://www.nejm.org/doi/full/10.1056/NEJMp2215539" TargetMode="External"/><Relationship Id="rId3" Type="http://schemas.openxmlformats.org/officeDocument/2006/relationships/image" Target="../media/image10.svg"/><Relationship Id="rId7" Type="http://schemas.openxmlformats.org/officeDocument/2006/relationships/image" Target="../media/image12.svg"/><Relationship Id="rId2" Type="http://schemas.openxmlformats.org/officeDocument/2006/relationships/image" Target="../media/image9.png"/><Relationship Id="rId1" Type="http://schemas.openxmlformats.org/officeDocument/2006/relationships/slideLayout" Target="../slideLayouts/slideLayout5.xml"/><Relationship Id="rId6" Type="http://schemas.openxmlformats.org/officeDocument/2006/relationships/image" Target="../media/image11.png"/><Relationship Id="rId5" Type="http://schemas.openxmlformats.org/officeDocument/2006/relationships/image" Target="../media/image14.svg"/><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png"/><Relationship Id="rId1" Type="http://schemas.openxmlformats.org/officeDocument/2006/relationships/slideLayout" Target="../slideLayouts/slideLayout5.xml"/><Relationship Id="rId6" Type="http://schemas.openxmlformats.org/officeDocument/2006/relationships/image" Target="../media/image19.png"/><Relationship Id="rId11" Type="http://schemas.openxmlformats.org/officeDocument/2006/relationships/image" Target="../media/image24.png"/><Relationship Id="rId5" Type="http://schemas.openxmlformats.org/officeDocument/2006/relationships/image" Target="../media/image18.png"/><Relationship Id="rId10" Type="http://schemas.openxmlformats.org/officeDocument/2006/relationships/image" Target="../media/image23.png"/><Relationship Id="rId4" Type="http://schemas.openxmlformats.org/officeDocument/2006/relationships/image" Target="../media/image17.png"/><Relationship Id="rId9" Type="http://schemas.openxmlformats.org/officeDocument/2006/relationships/image" Target="../media/image22.png"/></Relationships>
</file>

<file path=ppt/slides/_rels/slide1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6.xml"/></Relationships>
</file>

<file path=ppt/slides/_rels/slide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6.xml"/></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5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6.xml"/></Relationships>
</file>

<file path=ppt/slides/_rels/slide8.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3" Type="http://schemas.openxmlformats.org/officeDocument/2006/relationships/image" Target="../media/image10.svg"/><Relationship Id="rId7" Type="http://schemas.openxmlformats.org/officeDocument/2006/relationships/image" Target="../media/image14.sv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image" Target="../media/image12.sv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C75F8D-1A62-4235-8CD4-C017783CD588}"/>
              </a:ext>
            </a:extLst>
          </p:cNvPr>
          <p:cNvSpPr>
            <a:spLocks noGrp="1"/>
          </p:cNvSpPr>
          <p:nvPr>
            <p:ph type="title" idx="4294967295"/>
          </p:nvPr>
        </p:nvSpPr>
        <p:spPr>
          <a:xfrm>
            <a:off x="0" y="1766888"/>
            <a:ext cx="9405938" cy="2251075"/>
          </a:xfrm>
          <a:prstGeom prst="rect">
            <a:avLst/>
          </a:prstGeom>
        </p:spPr>
        <p:txBody>
          <a:bodyPr/>
          <a:lstStyle/>
          <a:p>
            <a:r>
              <a:rPr lang="en-US" sz="4800" b="1" dirty="0">
                <a:latin typeface="+mn-lt"/>
              </a:rPr>
              <a:t>Making Care Primary (MCP) Model Concept Discussion</a:t>
            </a:r>
          </a:p>
        </p:txBody>
      </p:sp>
      <p:sp>
        <p:nvSpPr>
          <p:cNvPr id="5" name="Slide Number Placeholder 4">
            <a:extLst>
              <a:ext uri="{FF2B5EF4-FFF2-40B4-BE49-F238E27FC236}">
                <a16:creationId xmlns:a16="http://schemas.microsoft.com/office/drawing/2014/main" id="{514C95C7-A496-453E-97C4-9A72C900BDA0}"/>
              </a:ext>
            </a:extLst>
          </p:cNvPr>
          <p:cNvSpPr>
            <a:spLocks noGrp="1"/>
          </p:cNvSpPr>
          <p:nvPr>
            <p:ph type="sldNum" sz="quarter" idx="4294967295"/>
          </p:nvPr>
        </p:nvSpPr>
        <p:spPr>
          <a:xfrm>
            <a:off x="11733213" y="6008688"/>
            <a:ext cx="458787" cy="365125"/>
          </a:xfrm>
          <a:prstGeom prst="rect">
            <a:avLst/>
          </a:prstGeom>
        </p:spPr>
        <p:txBody>
          <a:bodyPr/>
          <a:lstStyle/>
          <a:p>
            <a:fld id="{48F63A3B-78C7-47BE-AE5E-E10140E04643}" type="slidenum">
              <a:rPr lang="en-US" smtClean="0"/>
              <a:pPr/>
              <a:t>1</a:t>
            </a:fld>
            <a:endParaRPr lang="en-US" dirty="0"/>
          </a:p>
        </p:txBody>
      </p:sp>
    </p:spTree>
    <p:extLst>
      <p:ext uri="{BB962C8B-B14F-4D97-AF65-F5344CB8AC3E}">
        <p14:creationId xmlns:p14="http://schemas.microsoft.com/office/powerpoint/2010/main" val="28701986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a:extLst>
              <a:ext uri="{FF2B5EF4-FFF2-40B4-BE49-F238E27FC236}">
                <a16:creationId xmlns:a16="http://schemas.microsoft.com/office/drawing/2014/main" id="{558CA63C-F023-4F0D-B2F3-934B37452B40}"/>
              </a:ext>
            </a:extLst>
          </p:cNvPr>
          <p:cNvGraphicFramePr/>
          <p:nvPr/>
        </p:nvGraphicFramePr>
        <p:xfrm>
          <a:off x="846973" y="1155950"/>
          <a:ext cx="10589289" cy="4480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2">
            <a:extLst>
              <a:ext uri="{FF2B5EF4-FFF2-40B4-BE49-F238E27FC236}">
                <a16:creationId xmlns:a16="http://schemas.microsoft.com/office/drawing/2014/main" id="{455F1710-3930-46F6-8851-666BD9EB3366}"/>
              </a:ext>
            </a:extLst>
          </p:cNvPr>
          <p:cNvSpPr>
            <a:spLocks noGrp="1"/>
          </p:cNvSpPr>
          <p:nvPr>
            <p:ph type="ctrTitle"/>
          </p:nvPr>
        </p:nvSpPr>
        <p:spPr>
          <a:xfrm>
            <a:off x="455650" y="441383"/>
            <a:ext cx="10980612" cy="745048"/>
          </a:xfrm>
        </p:spPr>
        <p:txBody>
          <a:bodyPr/>
          <a:lstStyle/>
          <a:p>
            <a:r>
              <a:rPr lang="en-US" dirty="0"/>
              <a:t>Progression of Care Delivery Requirements</a:t>
            </a:r>
          </a:p>
        </p:txBody>
      </p:sp>
      <p:sp>
        <p:nvSpPr>
          <p:cNvPr id="2" name="Slide Number Placeholder 1">
            <a:extLst>
              <a:ext uri="{FF2B5EF4-FFF2-40B4-BE49-F238E27FC236}">
                <a16:creationId xmlns:a16="http://schemas.microsoft.com/office/drawing/2014/main" id="{4C7AD356-54E3-4E4A-BE92-7E335C34B581}"/>
              </a:ext>
            </a:extLst>
          </p:cNvPr>
          <p:cNvSpPr>
            <a:spLocks noGrp="1"/>
          </p:cNvSpPr>
          <p:nvPr>
            <p:ph type="sldNum" sz="quarter" idx="4"/>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fld id="{8F37D380-F8A9-6B41-AE8A-10194B97FE34}" type="slidenum">
              <a:rPr kumimoji="0" lang="en-US" sz="1200" b="0" i="0" u="none" strike="noStrike" kern="1200" cap="none" spc="0" normalizeH="0" baseline="0" noProof="0" smtClean="0">
                <a:ln>
                  <a:noFill/>
                </a:ln>
                <a:solidFill>
                  <a:prstClr val="white"/>
                </a:solidFill>
                <a:effectLst/>
                <a:uLnTx/>
                <a:uFillTx/>
                <a:latin typeface="Gill Sans MT" panose="020B0502020104020203"/>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white"/>
              </a:solidFill>
              <a:effectLst/>
              <a:uLnTx/>
              <a:uFillTx/>
              <a:latin typeface="Gill Sans MT" panose="020B0502020104020203"/>
              <a:ea typeface="+mn-ea"/>
              <a:cs typeface="+mn-cs"/>
            </a:endParaRPr>
          </a:p>
        </p:txBody>
      </p:sp>
    </p:spTree>
    <p:extLst>
      <p:ext uri="{BB962C8B-B14F-4D97-AF65-F5344CB8AC3E}">
        <p14:creationId xmlns:p14="http://schemas.microsoft.com/office/powerpoint/2010/main" val="3685318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34A7F4-60C1-45D8-B0C9-014ACAF891A6}"/>
              </a:ext>
            </a:extLst>
          </p:cNvPr>
          <p:cNvSpPr>
            <a:spLocks noGrp="1"/>
          </p:cNvSpPr>
          <p:nvPr>
            <p:ph type="ctrTitle"/>
          </p:nvPr>
        </p:nvSpPr>
        <p:spPr>
          <a:xfrm>
            <a:off x="251382" y="49772"/>
            <a:ext cx="9877859" cy="745048"/>
          </a:xfrm>
        </p:spPr>
        <p:txBody>
          <a:bodyPr/>
          <a:lstStyle/>
          <a:p>
            <a:r>
              <a:rPr lang="en-US" dirty="0"/>
              <a:t>MCP Quality Performance Measures </a:t>
            </a:r>
          </a:p>
        </p:txBody>
      </p:sp>
      <p:sp>
        <p:nvSpPr>
          <p:cNvPr id="4" name="Slide Number Placeholder 3">
            <a:extLst>
              <a:ext uri="{FF2B5EF4-FFF2-40B4-BE49-F238E27FC236}">
                <a16:creationId xmlns:a16="http://schemas.microsoft.com/office/drawing/2014/main" id="{A6E9FADF-05A4-47A4-BDF2-BBC33FE29A2C}"/>
              </a:ext>
            </a:extLst>
          </p:cNvPr>
          <p:cNvSpPr>
            <a:spLocks noGrp="1"/>
          </p:cNvSpPr>
          <p:nvPr>
            <p:ph type="sldNum" sz="quarter" idx="4"/>
          </p:nvPr>
        </p:nvSpPr>
        <p:spPr>
          <a:xfrm>
            <a:off x="9647816" y="907187"/>
            <a:ext cx="459015" cy="36576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8F63A3B-78C7-47BE-AE5E-E10140E04643}" type="slidenum">
              <a:rPr kumimoji="0" lang="en-US" sz="1200" b="0" i="0" u="none" strike="noStrike" kern="1200" cap="none" spc="0" normalizeH="0" baseline="0" noProof="0" smtClean="0">
                <a:ln>
                  <a:noFill/>
                </a:ln>
                <a:solidFill>
                  <a:prstClr val="white"/>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A942B85E-2C51-4B45-9115-9CC3076D808A}"/>
              </a:ext>
            </a:extLst>
          </p:cNvPr>
          <p:cNvSpPr>
            <a:spLocks noGrp="1"/>
          </p:cNvSpPr>
          <p:nvPr>
            <p:ph type="dt" sz="half" idx="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rPr>
              <a:t>March 2022 | PowerPoint Best Practices</a:t>
            </a:r>
          </a:p>
        </p:txBody>
      </p:sp>
      <p:graphicFrame>
        <p:nvGraphicFramePr>
          <p:cNvPr id="6" name="Table 5">
            <a:extLst>
              <a:ext uri="{FF2B5EF4-FFF2-40B4-BE49-F238E27FC236}">
                <a16:creationId xmlns:a16="http://schemas.microsoft.com/office/drawing/2014/main" id="{9B16D474-D1C9-45FE-B36C-154ABD3EBD49}"/>
              </a:ext>
            </a:extLst>
          </p:cNvPr>
          <p:cNvGraphicFramePr>
            <a:graphicFrameLocks noGrp="1"/>
          </p:cNvGraphicFramePr>
          <p:nvPr>
            <p:extLst>
              <p:ext uri="{D42A27DB-BD31-4B8C-83A1-F6EECF244321}">
                <p14:modId xmlns:p14="http://schemas.microsoft.com/office/powerpoint/2010/main" val="1745044535"/>
              </p:ext>
            </p:extLst>
          </p:nvPr>
        </p:nvGraphicFramePr>
        <p:xfrm>
          <a:off x="193270" y="788285"/>
          <a:ext cx="9614965" cy="4665603"/>
        </p:xfrm>
        <a:graphic>
          <a:graphicData uri="http://schemas.openxmlformats.org/drawingml/2006/table">
            <a:tbl>
              <a:tblPr firstRow="1" firstCol="1" bandRow="1">
                <a:tableStyleId>{5C22544A-7EE6-4342-B048-85BDC9FD1C3A}</a:tableStyleId>
              </a:tblPr>
              <a:tblGrid>
                <a:gridCol w="1427914">
                  <a:extLst>
                    <a:ext uri="{9D8B030D-6E8A-4147-A177-3AD203B41FA5}">
                      <a16:colId xmlns:a16="http://schemas.microsoft.com/office/drawing/2014/main" val="703101998"/>
                    </a:ext>
                  </a:extLst>
                </a:gridCol>
                <a:gridCol w="1423356">
                  <a:extLst>
                    <a:ext uri="{9D8B030D-6E8A-4147-A177-3AD203B41FA5}">
                      <a16:colId xmlns:a16="http://schemas.microsoft.com/office/drawing/2014/main" val="1141543892"/>
                    </a:ext>
                  </a:extLst>
                </a:gridCol>
                <a:gridCol w="3614468">
                  <a:extLst>
                    <a:ext uri="{9D8B030D-6E8A-4147-A177-3AD203B41FA5}">
                      <a16:colId xmlns:a16="http://schemas.microsoft.com/office/drawing/2014/main" val="2793759894"/>
                    </a:ext>
                  </a:extLst>
                </a:gridCol>
                <a:gridCol w="759124">
                  <a:extLst>
                    <a:ext uri="{9D8B030D-6E8A-4147-A177-3AD203B41FA5}">
                      <a16:colId xmlns:a16="http://schemas.microsoft.com/office/drawing/2014/main" val="4290048482"/>
                    </a:ext>
                  </a:extLst>
                </a:gridCol>
                <a:gridCol w="1078302">
                  <a:extLst>
                    <a:ext uri="{9D8B030D-6E8A-4147-A177-3AD203B41FA5}">
                      <a16:colId xmlns:a16="http://schemas.microsoft.com/office/drawing/2014/main" val="1649107192"/>
                    </a:ext>
                  </a:extLst>
                </a:gridCol>
                <a:gridCol w="437267">
                  <a:extLst>
                    <a:ext uri="{9D8B030D-6E8A-4147-A177-3AD203B41FA5}">
                      <a16:colId xmlns:a16="http://schemas.microsoft.com/office/drawing/2014/main" val="3648987958"/>
                    </a:ext>
                  </a:extLst>
                </a:gridCol>
                <a:gridCol w="437267">
                  <a:extLst>
                    <a:ext uri="{9D8B030D-6E8A-4147-A177-3AD203B41FA5}">
                      <a16:colId xmlns:a16="http://schemas.microsoft.com/office/drawing/2014/main" val="182559591"/>
                    </a:ext>
                  </a:extLst>
                </a:gridCol>
                <a:gridCol w="437267">
                  <a:extLst>
                    <a:ext uri="{9D8B030D-6E8A-4147-A177-3AD203B41FA5}">
                      <a16:colId xmlns:a16="http://schemas.microsoft.com/office/drawing/2014/main" val="3341659543"/>
                    </a:ext>
                  </a:extLst>
                </a:gridCol>
              </a:tblGrid>
              <a:tr h="294216">
                <a:tc rowSpan="2">
                  <a:txBody>
                    <a:bodyPr/>
                    <a:lstStyle/>
                    <a:p>
                      <a:pPr algn="ctr">
                        <a:lnSpc>
                          <a:spcPct val="107000"/>
                        </a:lnSpc>
                        <a:spcAft>
                          <a:spcPts val="800"/>
                        </a:spcAft>
                      </a:pPr>
                      <a:r>
                        <a:rPr lang="en-US" sz="1600" dirty="0">
                          <a:effectLst/>
                          <a:latin typeface="+mn-lt"/>
                          <a:cs typeface="Arial" panose="020B0604020202020204" pitchFamily="34" charset="0"/>
                        </a:rPr>
                        <a:t>Care Delivery Domain</a:t>
                      </a:r>
                    </a:p>
                  </a:txBody>
                  <a:tcPr marL="68580" marR="68580" marT="0" marB="0" anchor="ctr">
                    <a:lnB w="19050" cap="flat" cmpd="sng" algn="ctr">
                      <a:solidFill>
                        <a:schemeClr val="tx1"/>
                      </a:solidFill>
                      <a:prstDash val="solid"/>
                      <a:round/>
                      <a:headEnd type="none" w="med" len="med"/>
                      <a:tailEnd type="none" w="med" len="med"/>
                    </a:lnB>
                    <a:solidFill>
                      <a:srgbClr val="203864"/>
                    </a:solidFill>
                  </a:tcPr>
                </a:tc>
                <a:tc rowSpan="2">
                  <a:txBody>
                    <a:bodyPr/>
                    <a:lstStyle/>
                    <a:p>
                      <a:pPr algn="ctr">
                        <a:lnSpc>
                          <a:spcPct val="107000"/>
                        </a:lnSpc>
                        <a:spcAft>
                          <a:spcPts val="800"/>
                        </a:spcAft>
                      </a:pPr>
                      <a:r>
                        <a:rPr lang="en-US" sz="1600" dirty="0">
                          <a:effectLst/>
                          <a:latin typeface="+mn-lt"/>
                          <a:cs typeface="Arial" panose="020B0604020202020204" pitchFamily="34" charset="0"/>
                        </a:rPr>
                        <a:t>Type</a:t>
                      </a:r>
                    </a:p>
                  </a:txBody>
                  <a:tcPr marL="68580" marR="68580" marT="0" marB="0" anchor="ctr">
                    <a:lnB w="19050" cap="flat" cmpd="sng" algn="ctr">
                      <a:solidFill>
                        <a:schemeClr val="tx1"/>
                      </a:solidFill>
                      <a:prstDash val="solid"/>
                      <a:round/>
                      <a:headEnd type="none" w="med" len="med"/>
                      <a:tailEnd type="none" w="med" len="med"/>
                    </a:lnB>
                    <a:solidFill>
                      <a:srgbClr val="203864"/>
                    </a:solidFill>
                  </a:tcPr>
                </a:tc>
                <a:tc rowSpan="2">
                  <a:txBody>
                    <a:bodyPr/>
                    <a:lstStyle/>
                    <a:p>
                      <a:pPr algn="ctr">
                        <a:lnSpc>
                          <a:spcPct val="107000"/>
                        </a:lnSpc>
                        <a:spcAft>
                          <a:spcPts val="800"/>
                        </a:spcAft>
                      </a:pPr>
                      <a:r>
                        <a:rPr lang="en-US" sz="1600" dirty="0">
                          <a:effectLst/>
                        </a:rPr>
                        <a:t>Measure</a:t>
                      </a:r>
                      <a:br>
                        <a:rPr lang="en-US" sz="1600" dirty="0">
                          <a:effectLst/>
                        </a:rPr>
                      </a:b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203864"/>
                    </a:solidFill>
                  </a:tcPr>
                </a:tc>
                <a:tc rowSpan="2">
                  <a:txBody>
                    <a:bodyPr/>
                    <a:lstStyle/>
                    <a:p>
                      <a:pPr algn="ctr">
                        <a:lnSpc>
                          <a:spcPct val="107000"/>
                        </a:lnSpc>
                        <a:spcAft>
                          <a:spcPts val="800"/>
                        </a:spcAft>
                      </a:pPr>
                      <a:r>
                        <a:rPr lang="en-US" sz="1600" dirty="0">
                          <a:effectLst/>
                        </a:rPr>
                        <a:t>Type</a:t>
                      </a: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203864"/>
                    </a:solidFill>
                  </a:tcPr>
                </a:tc>
                <a:tc rowSpan="2">
                  <a:txBody>
                    <a:bodyPr/>
                    <a:lstStyle/>
                    <a:p>
                      <a:pPr algn="ctr">
                        <a:lnSpc>
                          <a:spcPct val="107000"/>
                        </a:lnSpc>
                        <a:spcAft>
                          <a:spcPts val="800"/>
                        </a:spcAft>
                      </a:pPr>
                      <a:r>
                        <a:rPr lang="en-US" sz="1600">
                          <a:effectLst/>
                          <a:latin typeface="+mn-lt"/>
                          <a:cs typeface="Arial" panose="020B0604020202020204" pitchFamily="34" charset="0"/>
                        </a:rPr>
                        <a:t>Medicaid Adult Core</a:t>
                      </a:r>
                      <a:br>
                        <a:rPr lang="en-US" sz="1600" dirty="0">
                          <a:effectLst/>
                          <a:latin typeface="+mn-lt"/>
                          <a:cs typeface="Arial" panose="020B0604020202020204" pitchFamily="34" charset="0"/>
                        </a:rPr>
                      </a:br>
                      <a:r>
                        <a:rPr lang="en-US" sz="1600" dirty="0">
                          <a:effectLst/>
                          <a:latin typeface="+mn-lt"/>
                          <a:cs typeface="Arial" panose="020B0604020202020204" pitchFamily="34" charset="0"/>
                        </a:rPr>
                        <a:t>Measure</a:t>
                      </a:r>
                    </a:p>
                  </a:txBody>
                  <a:tcPr marL="68580" marR="68580" marT="0" marB="0" anchor="ctr">
                    <a:lnB w="19050" cap="flat" cmpd="sng" algn="ctr">
                      <a:solidFill>
                        <a:schemeClr val="tx1"/>
                      </a:solidFill>
                      <a:prstDash val="solid"/>
                      <a:round/>
                      <a:headEnd type="none" w="med" len="med"/>
                      <a:tailEnd type="none" w="med" len="med"/>
                    </a:lnB>
                    <a:solidFill>
                      <a:srgbClr val="203864"/>
                    </a:solidFill>
                  </a:tcPr>
                </a:tc>
                <a:tc gridSpan="3">
                  <a:txBody>
                    <a:bodyPr/>
                    <a:lstStyle/>
                    <a:p>
                      <a:pPr algn="ctr">
                        <a:lnSpc>
                          <a:spcPct val="107000"/>
                        </a:lnSpc>
                        <a:spcAft>
                          <a:spcPts val="800"/>
                        </a:spcAft>
                      </a:pPr>
                      <a:r>
                        <a:rPr lang="en-US" sz="1600" dirty="0">
                          <a:effectLst/>
                        </a:rPr>
                        <a:t>Track</a:t>
                      </a:r>
                      <a:endParaRPr lang="en-US" sz="1600" dirty="0">
                        <a:effectLst/>
                        <a:latin typeface="+mn-lt"/>
                        <a:cs typeface="Arial" panose="020B0604020202020204" pitchFamily="34" charset="0"/>
                      </a:endParaRPr>
                    </a:p>
                  </a:txBody>
                  <a:tcPr marL="68580" marR="68580" marT="0" marB="0" anchor="ctr">
                    <a:solidFill>
                      <a:srgbClr val="203864"/>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150529693"/>
                  </a:ext>
                </a:extLst>
              </a:tr>
              <a:tr h="307931">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lnSpc>
                          <a:spcPct val="107000"/>
                        </a:lnSpc>
                        <a:spcAft>
                          <a:spcPts val="800"/>
                        </a:spcAft>
                      </a:pPr>
                      <a:r>
                        <a:rPr lang="en-US" sz="1600" dirty="0">
                          <a:solidFill>
                            <a:schemeClr val="bg1"/>
                          </a:solidFill>
                          <a:effectLst/>
                        </a:rPr>
                        <a:t>1</a:t>
                      </a:r>
                      <a:endParaRPr lang="en-US" sz="1600" dirty="0">
                        <a:solidFill>
                          <a:schemeClr val="bg1"/>
                        </a:solidFill>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203864"/>
                    </a:solidFill>
                  </a:tcPr>
                </a:tc>
                <a:tc>
                  <a:txBody>
                    <a:bodyPr/>
                    <a:lstStyle/>
                    <a:p>
                      <a:pPr algn="ctr">
                        <a:lnSpc>
                          <a:spcPct val="107000"/>
                        </a:lnSpc>
                        <a:spcAft>
                          <a:spcPts val="800"/>
                        </a:spcAft>
                      </a:pPr>
                      <a:r>
                        <a:rPr lang="en-US" sz="1600" dirty="0">
                          <a:solidFill>
                            <a:schemeClr val="bg1"/>
                          </a:solidFill>
                          <a:effectLst/>
                        </a:rPr>
                        <a:t>2</a:t>
                      </a:r>
                      <a:endParaRPr lang="en-US" sz="1600" dirty="0">
                        <a:solidFill>
                          <a:schemeClr val="bg1"/>
                        </a:solidFill>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203864"/>
                    </a:solidFill>
                  </a:tcPr>
                </a:tc>
                <a:tc>
                  <a:txBody>
                    <a:bodyPr/>
                    <a:lstStyle/>
                    <a:p>
                      <a:pPr algn="ctr">
                        <a:lnSpc>
                          <a:spcPct val="107000"/>
                        </a:lnSpc>
                        <a:spcAft>
                          <a:spcPts val="800"/>
                        </a:spcAft>
                      </a:pPr>
                      <a:r>
                        <a:rPr lang="en-US" sz="1600" dirty="0">
                          <a:solidFill>
                            <a:schemeClr val="bg1"/>
                          </a:solidFill>
                          <a:effectLst/>
                        </a:rPr>
                        <a:t>3</a:t>
                      </a:r>
                      <a:endParaRPr lang="en-US" sz="1600" dirty="0">
                        <a:solidFill>
                          <a:schemeClr val="bg1"/>
                        </a:solidFill>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203864"/>
                    </a:solidFill>
                  </a:tcPr>
                </a:tc>
                <a:extLst>
                  <a:ext uri="{0D108BD9-81ED-4DB2-BD59-A6C34878D82A}">
                    <a16:rowId xmlns:a16="http://schemas.microsoft.com/office/drawing/2014/main" val="3175952457"/>
                  </a:ext>
                </a:extLst>
              </a:tr>
              <a:tr h="294216">
                <a:tc rowSpan="3">
                  <a:txBody>
                    <a:bodyPr/>
                    <a:lstStyle/>
                    <a:p>
                      <a:pPr>
                        <a:lnSpc>
                          <a:spcPct val="107000"/>
                        </a:lnSpc>
                        <a:spcAft>
                          <a:spcPts val="800"/>
                        </a:spcAft>
                      </a:pPr>
                      <a:endParaRPr lang="en-US" sz="1600" dirty="0">
                        <a:solidFill>
                          <a:schemeClr val="tx1"/>
                        </a:solidFill>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solidFill>
                      <a:srgbClr val="E6B9B8"/>
                    </a:solidFill>
                  </a:tcPr>
                </a:tc>
                <a:tc rowSpan="3">
                  <a:txBody>
                    <a:bodyPr/>
                    <a:lstStyle/>
                    <a:p>
                      <a:pPr algn="ctr">
                        <a:lnSpc>
                          <a:spcPct val="107000"/>
                        </a:lnSpc>
                        <a:spcAft>
                          <a:spcPts val="800"/>
                        </a:spcAft>
                      </a:pPr>
                      <a:r>
                        <a:rPr lang="en-US" sz="1600" dirty="0">
                          <a:solidFill>
                            <a:schemeClr val="tx1"/>
                          </a:solidFill>
                          <a:effectLst/>
                          <a:latin typeface="+mn-lt"/>
                          <a:cs typeface="Arial" panose="020B0604020202020204" pitchFamily="34" charset="0"/>
                        </a:rPr>
                        <a:t>Chronic Disease Prevention/ Control</a:t>
                      </a:r>
                    </a:p>
                  </a:txBody>
                  <a:tcPr marL="68580" marR="68580" marT="0" marB="0" anchor="ctr">
                    <a:lnT w="19050" cap="flat" cmpd="sng" algn="ctr">
                      <a:solidFill>
                        <a:schemeClr val="tx1"/>
                      </a:solidFill>
                      <a:prstDash val="solid"/>
                      <a:round/>
                      <a:headEnd type="none" w="med" len="med"/>
                      <a:tailEnd type="none" w="med" len="med"/>
                    </a:lnT>
                    <a:solidFill>
                      <a:srgbClr val="E6B9B8"/>
                    </a:solidFill>
                  </a:tcPr>
                </a:tc>
                <a:tc>
                  <a:txBody>
                    <a:bodyPr/>
                    <a:lstStyle/>
                    <a:p>
                      <a:pPr>
                        <a:lnSpc>
                          <a:spcPct val="107000"/>
                        </a:lnSpc>
                        <a:spcAft>
                          <a:spcPts val="800"/>
                        </a:spcAft>
                      </a:pPr>
                      <a:r>
                        <a:rPr lang="en-US" sz="1600" dirty="0">
                          <a:effectLst/>
                        </a:rPr>
                        <a:t>Controlling High Blood Pressure*</a:t>
                      </a:r>
                      <a:endParaRPr lang="en-US" sz="1600" dirty="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rgbClr val="E6B9B8"/>
                    </a:solidFill>
                  </a:tcPr>
                </a:tc>
                <a:tc>
                  <a:txBody>
                    <a:bodyPr/>
                    <a:lstStyle/>
                    <a:p>
                      <a:pPr>
                        <a:lnSpc>
                          <a:spcPct val="107000"/>
                        </a:lnSpc>
                        <a:spcAft>
                          <a:spcPts val="800"/>
                        </a:spcAft>
                      </a:pPr>
                      <a:r>
                        <a:rPr lang="en-US" sz="1600" dirty="0">
                          <a:effectLst/>
                        </a:rPr>
                        <a:t>eCQM</a:t>
                      </a:r>
                      <a:endParaRPr lang="en-US" sz="1600" dirty="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rgbClr val="E6B9B8"/>
                    </a:solidFill>
                  </a:tcPr>
                </a:tc>
                <a:tc>
                  <a:txBody>
                    <a:bodyPr/>
                    <a:lstStyle/>
                    <a:p>
                      <a:pPr algn="ctr">
                        <a:lnSpc>
                          <a:spcPct val="107000"/>
                        </a:lnSpc>
                        <a:spcAft>
                          <a:spcPts val="800"/>
                        </a:spcAft>
                      </a:pPr>
                      <a:r>
                        <a:rPr lang="en-US" sz="1600" dirty="0">
                          <a:effectLst/>
                          <a:latin typeface="+mn-lt"/>
                          <a:cs typeface="Arial" panose="020B0604020202020204" pitchFamily="34" charset="0"/>
                          <a:sym typeface="Wingdings" panose="05000000000000000000" pitchFamily="2" charset="2"/>
                        </a:rPr>
                        <a:t></a:t>
                      </a:r>
                      <a:endParaRPr lang="en-US" sz="1600" dirty="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solidFill>
                      <a:srgbClr val="E6B9B8"/>
                    </a:solidFill>
                  </a:tcPr>
                </a:tc>
                <a:extLst>
                  <a:ext uri="{0D108BD9-81ED-4DB2-BD59-A6C34878D82A}">
                    <a16:rowId xmlns:a16="http://schemas.microsoft.com/office/drawing/2014/main" val="3159865228"/>
                  </a:ext>
                </a:extLst>
              </a:tr>
              <a:tr h="294216">
                <a:tc vMerge="1">
                  <a:txBody>
                    <a:bodyPr/>
                    <a:lstStyle/>
                    <a:p>
                      <a:endParaRPr lang="en-US"/>
                    </a:p>
                  </a:txBody>
                  <a:tcPr/>
                </a:tc>
                <a:tc vMerge="1">
                  <a:txBody>
                    <a:bodyPr/>
                    <a:lstStyle/>
                    <a:p>
                      <a:pPr>
                        <a:lnSpc>
                          <a:spcPct val="107000"/>
                        </a:lnSpc>
                        <a:spcAft>
                          <a:spcPts val="800"/>
                        </a:spcAft>
                      </a:pPr>
                      <a:endParaRPr lang="en-US" sz="1600" dirty="0">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solidFill>
                      <a:schemeClr val="accent6"/>
                    </a:solidFill>
                  </a:tcPr>
                </a:tc>
                <a:tc>
                  <a:txBody>
                    <a:bodyPr/>
                    <a:lstStyle/>
                    <a:p>
                      <a:pPr>
                        <a:lnSpc>
                          <a:spcPct val="107000"/>
                        </a:lnSpc>
                        <a:spcAft>
                          <a:spcPts val="800"/>
                        </a:spcAft>
                      </a:pPr>
                      <a:r>
                        <a:rPr lang="en-US" sz="1600" dirty="0">
                          <a:effectLst/>
                        </a:rPr>
                        <a:t>Diabetes Hba1C Poor Control (&gt;9%)*</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a:lnSpc>
                          <a:spcPct val="107000"/>
                        </a:lnSpc>
                        <a:spcAft>
                          <a:spcPts val="800"/>
                        </a:spcAft>
                      </a:pPr>
                      <a:r>
                        <a:rPr lang="en-US" sz="1600" dirty="0">
                          <a:effectLst/>
                        </a:rPr>
                        <a:t>eCQM</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marL="0" marR="0" lvl="0" indent="0" algn="ctr" defTabSz="914354" rtl="0" eaLnBrk="1" fontAlgn="auto" latinLnBrk="0" hangingPunct="1">
                        <a:lnSpc>
                          <a:spcPct val="107000"/>
                        </a:lnSpc>
                        <a:spcBef>
                          <a:spcPts val="0"/>
                        </a:spcBef>
                        <a:spcAft>
                          <a:spcPts val="800"/>
                        </a:spcAft>
                        <a:buClrTx/>
                        <a:buSzTx/>
                        <a:buFontTx/>
                        <a:buNone/>
                        <a:tabLst/>
                        <a:defRPr/>
                      </a:pPr>
                      <a:r>
                        <a:rPr lang="en-US" sz="1600" dirty="0">
                          <a:effectLst/>
                          <a:latin typeface="+mn-lt"/>
                          <a:cs typeface="Arial" panose="020B0604020202020204" pitchFamily="34" charset="0"/>
                          <a:sym typeface="Wingdings" panose="05000000000000000000" pitchFamily="2" charset="2"/>
                        </a:rPr>
                        <a:t></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solidFill>
                      <a:srgbClr val="E6B9B8"/>
                    </a:solidFill>
                  </a:tcPr>
                </a:tc>
                <a:extLst>
                  <a:ext uri="{0D108BD9-81ED-4DB2-BD59-A6C34878D82A}">
                    <a16:rowId xmlns:a16="http://schemas.microsoft.com/office/drawing/2014/main" val="2590081595"/>
                  </a:ext>
                </a:extLst>
              </a:tr>
              <a:tr h="321644">
                <a:tc vMerge="1">
                  <a:txBody>
                    <a:bodyPr/>
                    <a:lstStyle/>
                    <a:p>
                      <a:endParaRPr lang="en-US"/>
                    </a:p>
                  </a:txBody>
                  <a:tcPr/>
                </a:tc>
                <a:tc vMerge="1">
                  <a:txBody>
                    <a:bodyPr/>
                    <a:lstStyle/>
                    <a:p>
                      <a:pPr>
                        <a:lnSpc>
                          <a:spcPct val="107000"/>
                        </a:lnSpc>
                        <a:spcAft>
                          <a:spcPts val="800"/>
                        </a:spcAft>
                      </a:pPr>
                      <a:endParaRPr lang="en-US" sz="1600" dirty="0">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solidFill>
                      <a:schemeClr val="accent6"/>
                    </a:solidFill>
                  </a:tcPr>
                </a:tc>
                <a:tc>
                  <a:txBody>
                    <a:bodyPr/>
                    <a:lstStyle/>
                    <a:p>
                      <a:pPr>
                        <a:lnSpc>
                          <a:spcPct val="107000"/>
                        </a:lnSpc>
                        <a:spcAft>
                          <a:spcPts val="800"/>
                        </a:spcAft>
                      </a:pPr>
                      <a:r>
                        <a:rPr lang="en-US" sz="1600" dirty="0">
                          <a:effectLst/>
                        </a:rPr>
                        <a:t>Colorectal Cancer Screening*</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a:lnSpc>
                          <a:spcPct val="107000"/>
                        </a:lnSpc>
                        <a:spcAft>
                          <a:spcPts val="800"/>
                        </a:spcAft>
                      </a:pPr>
                      <a:r>
                        <a:rPr lang="en-US" sz="1600" dirty="0">
                          <a:effectLst/>
                        </a:rPr>
                        <a:t>eCQM</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marL="0" marR="0" lvl="0" indent="0" algn="ctr" defTabSz="914354" rtl="0" eaLnBrk="1" fontAlgn="auto" latinLnBrk="0" hangingPunct="1">
                        <a:lnSpc>
                          <a:spcPct val="107000"/>
                        </a:lnSpc>
                        <a:spcBef>
                          <a:spcPts val="0"/>
                        </a:spcBef>
                        <a:spcAft>
                          <a:spcPts val="800"/>
                        </a:spcAft>
                        <a:buClrTx/>
                        <a:buSzTx/>
                        <a:buFontTx/>
                        <a:buNone/>
                        <a:tabLst/>
                        <a:defRPr/>
                      </a:pPr>
                      <a:r>
                        <a:rPr lang="en-US" sz="1600" dirty="0">
                          <a:effectLst/>
                          <a:latin typeface="+mn-lt"/>
                          <a:cs typeface="Arial" panose="020B0604020202020204" pitchFamily="34" charset="0"/>
                          <a:sym typeface="Wingdings" panose="05000000000000000000" pitchFamily="2" charset="2"/>
                        </a:rPr>
                        <a:t>               </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solidFill>
                      <a:srgbClr val="E6B9B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solidFill>
                      <a:srgbClr val="E6B9B8"/>
                    </a:solidFill>
                  </a:tcPr>
                </a:tc>
                <a:extLst>
                  <a:ext uri="{0D108BD9-81ED-4DB2-BD59-A6C34878D82A}">
                    <a16:rowId xmlns:a16="http://schemas.microsoft.com/office/drawing/2014/main" val="604596505"/>
                  </a:ext>
                </a:extLst>
              </a:tr>
              <a:tr h="602147">
                <a:tc>
                  <a:txBody>
                    <a:bodyPr/>
                    <a:lstStyle/>
                    <a:p>
                      <a:pPr>
                        <a:lnSpc>
                          <a:spcPct val="107000"/>
                        </a:lnSpc>
                        <a:spcAft>
                          <a:spcPts val="800"/>
                        </a:spcAft>
                      </a:pPr>
                      <a:endParaRPr lang="en-US" sz="1600" dirty="0">
                        <a:solidFill>
                          <a:schemeClr val="tx1"/>
                        </a:solidFill>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B w="19050" cap="flat" cmpd="sng" algn="ctr">
                      <a:solidFill>
                        <a:schemeClr val="tx1"/>
                      </a:solidFill>
                      <a:prstDash val="solid"/>
                      <a:round/>
                      <a:headEnd type="none" w="med" len="med"/>
                      <a:tailEnd type="none" w="med" len="med"/>
                    </a:lnB>
                    <a:solidFill>
                      <a:srgbClr val="9EADD8"/>
                    </a:solidFill>
                  </a:tcPr>
                </a:tc>
                <a:tc>
                  <a:txBody>
                    <a:bodyPr/>
                    <a:lstStyle/>
                    <a:p>
                      <a:pPr algn="ctr">
                        <a:lnSpc>
                          <a:spcPct val="107000"/>
                        </a:lnSpc>
                        <a:spcAft>
                          <a:spcPts val="800"/>
                        </a:spcAft>
                      </a:pPr>
                      <a:r>
                        <a:rPr lang="en-US" sz="1600" dirty="0">
                          <a:solidFill>
                            <a:schemeClr val="tx1"/>
                          </a:solidFill>
                          <a:effectLst/>
                          <a:latin typeface="+mn-lt"/>
                          <a:cs typeface="Arial" panose="020B0604020202020204" pitchFamily="34" charset="0"/>
                        </a:rPr>
                        <a:t>Pt. Experience/ PROM</a:t>
                      </a:r>
                    </a:p>
                  </a:txBody>
                  <a:tcPr marL="68580" marR="68580" marT="0" marB="0" anchor="ctr">
                    <a:lnB w="19050" cap="flat" cmpd="sng" algn="ctr">
                      <a:solidFill>
                        <a:schemeClr val="tx1"/>
                      </a:solidFill>
                      <a:prstDash val="solid"/>
                      <a:round/>
                      <a:headEnd type="none" w="med" len="med"/>
                      <a:tailEnd type="none" w="med" len="med"/>
                    </a:lnB>
                    <a:solidFill>
                      <a:srgbClr val="9EADD8"/>
                    </a:solidFill>
                  </a:tcPr>
                </a:tc>
                <a:tc>
                  <a:txBody>
                    <a:bodyPr/>
                    <a:lstStyle/>
                    <a:p>
                      <a:pPr>
                        <a:lnSpc>
                          <a:spcPct val="107000"/>
                        </a:lnSpc>
                        <a:spcAft>
                          <a:spcPts val="800"/>
                        </a:spcAft>
                      </a:pPr>
                      <a:r>
                        <a:rPr lang="en-US" sz="1600">
                          <a:effectLst/>
                        </a:rPr>
                        <a:t>Person-Centered </a:t>
                      </a:r>
                      <a:r>
                        <a:rPr lang="en-US" sz="1600" dirty="0">
                          <a:effectLst/>
                        </a:rPr>
                        <a:t>Primary Care Measure (PCPCM)</a:t>
                      </a: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9EADD8"/>
                    </a:solidFill>
                  </a:tcPr>
                </a:tc>
                <a:tc>
                  <a:txBody>
                    <a:bodyPr/>
                    <a:lstStyle/>
                    <a:p>
                      <a:pPr>
                        <a:lnSpc>
                          <a:spcPct val="107000"/>
                        </a:lnSpc>
                        <a:spcAft>
                          <a:spcPts val="800"/>
                        </a:spcAft>
                      </a:pPr>
                      <a:r>
                        <a:rPr lang="en-US" sz="1600" dirty="0">
                          <a:effectLst/>
                        </a:rPr>
                        <a:t>Survey Vendor</a:t>
                      </a: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9EADD8"/>
                    </a:solidFill>
                  </a:tcPr>
                </a:tc>
                <a:tc>
                  <a:txBody>
                    <a:bodyPr/>
                    <a:lstStyle/>
                    <a:p>
                      <a:pPr algn="ctr">
                        <a:lnSpc>
                          <a:spcPct val="107000"/>
                        </a:lnSpc>
                        <a:spcAft>
                          <a:spcPts val="800"/>
                        </a:spcAft>
                      </a:pPr>
                      <a:endParaRPr lang="en-US" sz="1600" i="1"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9EADD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9EADD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9EADD8"/>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rgbClr val="9EADD8"/>
                    </a:solidFill>
                  </a:tcPr>
                </a:tc>
                <a:extLst>
                  <a:ext uri="{0D108BD9-81ED-4DB2-BD59-A6C34878D82A}">
                    <a16:rowId xmlns:a16="http://schemas.microsoft.com/office/drawing/2014/main" val="500491735"/>
                  </a:ext>
                </a:extLst>
              </a:tr>
              <a:tr h="294216">
                <a:tc rowSpan="2">
                  <a:txBody>
                    <a:bodyPr/>
                    <a:lstStyle/>
                    <a:p>
                      <a:pPr>
                        <a:lnSpc>
                          <a:spcPct val="107000"/>
                        </a:lnSpc>
                        <a:spcAft>
                          <a:spcPts val="800"/>
                        </a:spcAft>
                      </a:pPr>
                      <a:endParaRPr lang="en-US" sz="1600" dirty="0">
                        <a:solidFill>
                          <a:schemeClr val="tx1"/>
                        </a:solidFill>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T w="19050" cap="flat" cmpd="sng" algn="ctr">
                      <a:solidFill>
                        <a:schemeClr val="tx1"/>
                      </a:solidFill>
                      <a:prstDash val="solid"/>
                      <a:round/>
                      <a:headEnd type="none" w="med" len="med"/>
                      <a:tailEnd type="none" w="med" len="med"/>
                    </a:lnT>
                    <a:solidFill>
                      <a:schemeClr val="accent6">
                        <a:lumMod val="60000"/>
                        <a:lumOff val="40000"/>
                      </a:schemeClr>
                    </a:solidFill>
                  </a:tcPr>
                </a:tc>
                <a:tc rowSpan="2">
                  <a:txBody>
                    <a:bodyPr/>
                    <a:lstStyle/>
                    <a:p>
                      <a:pPr algn="ctr">
                        <a:lnSpc>
                          <a:spcPct val="107000"/>
                        </a:lnSpc>
                        <a:spcAft>
                          <a:spcPts val="800"/>
                        </a:spcAft>
                      </a:pPr>
                      <a:r>
                        <a:rPr lang="en-US" sz="1600" dirty="0">
                          <a:solidFill>
                            <a:schemeClr val="tx1"/>
                          </a:solidFill>
                          <a:effectLst/>
                          <a:latin typeface="+mn-lt"/>
                          <a:cs typeface="Arial" panose="020B0604020202020204" pitchFamily="34" charset="0"/>
                        </a:rPr>
                        <a:t>Behavioral Health</a:t>
                      </a:r>
                    </a:p>
                  </a:txBody>
                  <a:tcPr marL="68580" marR="68580" marT="0" marB="0" anchor="ctr">
                    <a:lnT w="19050" cap="flat" cmpd="sng" algn="ctr">
                      <a:solidFill>
                        <a:schemeClr val="tx1"/>
                      </a:solidFill>
                      <a:prstDash val="solid"/>
                      <a:round/>
                      <a:headEnd type="none" w="med" len="med"/>
                      <a:tailEnd type="none" w="med" len="med"/>
                    </a:lnT>
                    <a:solidFill>
                      <a:schemeClr val="accent6">
                        <a:lumMod val="60000"/>
                        <a:lumOff val="40000"/>
                      </a:schemeClr>
                    </a:solidFill>
                  </a:tcPr>
                </a:tc>
                <a:tc>
                  <a:txBody>
                    <a:bodyPr/>
                    <a:lstStyle/>
                    <a:p>
                      <a:pPr>
                        <a:lnSpc>
                          <a:spcPct val="107000"/>
                        </a:lnSpc>
                        <a:spcAft>
                          <a:spcPts val="800"/>
                        </a:spcAft>
                      </a:pPr>
                      <a:r>
                        <a:rPr lang="en-US" sz="1600" dirty="0">
                          <a:effectLst/>
                        </a:rPr>
                        <a:t>Screening for Depression with Follow Up*</a:t>
                      </a:r>
                      <a:endParaRPr lang="en-US" sz="1600" dirty="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chemeClr val="accent6">
                        <a:lumMod val="60000"/>
                        <a:lumOff val="40000"/>
                      </a:schemeClr>
                    </a:solidFill>
                  </a:tcPr>
                </a:tc>
                <a:tc>
                  <a:txBody>
                    <a:bodyPr/>
                    <a:lstStyle/>
                    <a:p>
                      <a:pPr>
                        <a:lnSpc>
                          <a:spcPct val="107000"/>
                        </a:lnSpc>
                        <a:spcAft>
                          <a:spcPts val="800"/>
                        </a:spcAft>
                      </a:pPr>
                      <a:r>
                        <a:rPr lang="en-US" sz="1600" dirty="0">
                          <a:effectLst/>
                        </a:rPr>
                        <a:t>eCQM</a:t>
                      </a:r>
                      <a:endParaRPr lang="en-US" sz="1600" dirty="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chemeClr val="accent6">
                        <a:lumMod val="60000"/>
                        <a:lumOff val="40000"/>
                      </a:schemeClr>
                    </a:solidFill>
                  </a:tcPr>
                </a:tc>
                <a:tc>
                  <a:txBody>
                    <a:bodyPr/>
                    <a:lstStyle/>
                    <a:p>
                      <a:pPr marL="0" marR="0" lvl="0" indent="0" algn="ctr" defTabSz="914354" rtl="0" eaLnBrk="1" fontAlgn="auto" latinLnBrk="0" hangingPunct="1">
                        <a:lnSpc>
                          <a:spcPct val="107000"/>
                        </a:lnSpc>
                        <a:spcBef>
                          <a:spcPts val="0"/>
                        </a:spcBef>
                        <a:spcAft>
                          <a:spcPts val="800"/>
                        </a:spcAft>
                        <a:buClrTx/>
                        <a:buSzTx/>
                        <a:buFontTx/>
                        <a:buNone/>
                        <a:tabLst/>
                        <a:defRPr/>
                      </a:pPr>
                      <a:r>
                        <a:rPr lang="en-US" sz="1600" dirty="0">
                          <a:effectLst/>
                          <a:latin typeface="+mn-lt"/>
                          <a:cs typeface="Arial" panose="020B0604020202020204" pitchFamily="34" charset="0"/>
                          <a:sym typeface="Wingdings" panose="05000000000000000000" pitchFamily="2" charset="2"/>
                        </a:rPr>
                        <a:t></a:t>
                      </a:r>
                      <a:r>
                        <a:rPr lang="en-US" sz="1600" dirty="0">
                          <a:effectLst/>
                          <a:latin typeface="+mn-lt"/>
                          <a:cs typeface="Arial" panose="020B0604020202020204" pitchFamily="34" charset="0"/>
                        </a:rPr>
                        <a:t>                   </a:t>
                      </a:r>
                    </a:p>
                  </a:txBody>
                  <a:tcPr marL="68580" marR="68580" marT="0" marB="0" anchor="ctr">
                    <a:lnT w="19050" cap="flat" cmpd="sng" algn="ctr">
                      <a:solidFill>
                        <a:schemeClr val="tx1"/>
                      </a:solidFill>
                      <a:prstDash val="solid"/>
                      <a:round/>
                      <a:headEnd type="none" w="med" len="med"/>
                      <a:tailEnd type="none" w="med" len="med"/>
                    </a:lnT>
                    <a:solidFill>
                      <a:schemeClr val="accent6">
                        <a:lumMod val="60000"/>
                        <a:lumOff val="40000"/>
                      </a:schemeClr>
                    </a:solidFill>
                  </a:tcPr>
                </a:tc>
                <a:tc>
                  <a:txBody>
                    <a:bodyPr/>
                    <a:lstStyle/>
                    <a:p>
                      <a:pPr algn="ctr">
                        <a:lnSpc>
                          <a:spcPct val="107000"/>
                        </a:lnSpc>
                        <a:spcAft>
                          <a:spcPts val="800"/>
                        </a:spcAft>
                      </a:pPr>
                      <a:r>
                        <a:rPr lang="en-US" sz="1600">
                          <a:effectLst/>
                        </a:rPr>
                        <a:t> </a:t>
                      </a:r>
                      <a:endParaRPr lang="en-US" sz="160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chemeClr val="accent6">
                        <a:lumMod val="60000"/>
                        <a:lumOff val="40000"/>
                      </a:schemeClr>
                    </a:solidFill>
                  </a:tcPr>
                </a:tc>
                <a:tc>
                  <a:txBody>
                    <a:bodyPr/>
                    <a:lstStyle/>
                    <a:p>
                      <a:pPr algn="ctr">
                        <a:lnSpc>
                          <a:spcPct val="107000"/>
                        </a:lnSpc>
                        <a:spcAft>
                          <a:spcPts val="800"/>
                        </a:spcAft>
                      </a:pPr>
                      <a:r>
                        <a:rPr lang="en-US" sz="1600">
                          <a:effectLst/>
                        </a:rPr>
                        <a:t>X</a:t>
                      </a:r>
                      <a:endParaRPr lang="en-US" sz="1600">
                        <a:effectLst/>
                        <a:latin typeface="+mn-lt"/>
                        <a:cs typeface="Arial" panose="020B0604020202020204" pitchFamily="34" charset="0"/>
                      </a:endParaRPr>
                    </a:p>
                  </a:txBody>
                  <a:tcPr marL="68580" marR="68580" marT="0" marB="0" anchor="ctr">
                    <a:lnT w="19050" cap="flat" cmpd="sng" algn="ctr">
                      <a:solidFill>
                        <a:schemeClr val="tx1"/>
                      </a:solidFill>
                      <a:prstDash val="solid"/>
                      <a:round/>
                      <a:headEnd type="none" w="med" len="med"/>
                      <a:tailEnd type="none" w="med" len="med"/>
                    </a:lnT>
                    <a:solidFill>
                      <a:schemeClr val="accent6">
                        <a:lumMod val="60000"/>
                        <a:lumOff val="40000"/>
                      </a:schemeClr>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solidFill>
                      <a:schemeClr val="accent6">
                        <a:lumMod val="60000"/>
                        <a:lumOff val="40000"/>
                      </a:schemeClr>
                    </a:solidFill>
                  </a:tcPr>
                </a:tc>
                <a:extLst>
                  <a:ext uri="{0D108BD9-81ED-4DB2-BD59-A6C34878D82A}">
                    <a16:rowId xmlns:a16="http://schemas.microsoft.com/office/drawing/2014/main" val="3057669364"/>
                  </a:ext>
                </a:extLst>
              </a:tr>
              <a:tr h="307931">
                <a:tc vMerge="1">
                  <a:txBody>
                    <a:bodyPr/>
                    <a:lstStyle/>
                    <a:p>
                      <a:endParaRPr lang="en-US"/>
                    </a:p>
                  </a:txBody>
                  <a:tcPr/>
                </a:tc>
                <a:tc vMerge="1">
                  <a:txBody>
                    <a:bodyPr/>
                    <a:lstStyle/>
                    <a:p>
                      <a:pPr>
                        <a:lnSpc>
                          <a:spcPct val="107000"/>
                        </a:lnSpc>
                        <a:spcAft>
                          <a:spcPts val="800"/>
                        </a:spcAft>
                      </a:pPr>
                      <a:endParaRPr lang="en-US" sz="1600" dirty="0">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tcPr>
                </a:tc>
                <a:tc>
                  <a:txBody>
                    <a:bodyPr/>
                    <a:lstStyle/>
                    <a:p>
                      <a:pPr>
                        <a:lnSpc>
                          <a:spcPct val="107000"/>
                        </a:lnSpc>
                        <a:spcAft>
                          <a:spcPts val="800"/>
                        </a:spcAft>
                      </a:pPr>
                      <a:r>
                        <a:rPr lang="en-US" sz="1600" dirty="0">
                          <a:effectLst/>
                        </a:rPr>
                        <a:t>Depression Remission within 12 months</a:t>
                      </a:r>
                      <a:endParaRPr lang="en-US" sz="1600" dirty="0">
                        <a:effectLst/>
                        <a:latin typeface="+mn-lt"/>
                        <a:cs typeface="Arial" panose="020B0604020202020204" pitchFamily="34" charset="0"/>
                      </a:endParaRPr>
                    </a:p>
                  </a:txBody>
                  <a:tcPr marL="68580" marR="68580" marT="0" marB="0" anchor="ctr">
                    <a:solidFill>
                      <a:schemeClr val="accent6">
                        <a:lumMod val="60000"/>
                        <a:lumOff val="40000"/>
                      </a:schemeClr>
                    </a:solidFill>
                  </a:tcPr>
                </a:tc>
                <a:tc>
                  <a:txBody>
                    <a:bodyPr/>
                    <a:lstStyle/>
                    <a:p>
                      <a:pPr>
                        <a:lnSpc>
                          <a:spcPct val="107000"/>
                        </a:lnSpc>
                        <a:spcAft>
                          <a:spcPts val="800"/>
                        </a:spcAft>
                      </a:pPr>
                      <a:r>
                        <a:rPr lang="en-US" sz="1600" dirty="0">
                          <a:effectLst/>
                        </a:rPr>
                        <a:t>eCQM</a:t>
                      </a:r>
                      <a:endParaRPr lang="en-US" sz="1600" dirty="0">
                        <a:effectLst/>
                        <a:latin typeface="+mn-lt"/>
                        <a:cs typeface="Arial" panose="020B0604020202020204" pitchFamily="34" charset="0"/>
                      </a:endParaRPr>
                    </a:p>
                  </a:txBody>
                  <a:tcPr marL="68580" marR="68580" marT="0" marB="0" anchor="ctr">
                    <a:solidFill>
                      <a:schemeClr val="accent6">
                        <a:lumMod val="60000"/>
                        <a:lumOff val="40000"/>
                      </a:schemeClr>
                    </a:solidFill>
                  </a:tcPr>
                </a:tc>
                <a:tc>
                  <a:txBody>
                    <a:bodyPr/>
                    <a:lstStyle/>
                    <a:p>
                      <a:pPr algn="ctr">
                        <a:lnSpc>
                          <a:spcPct val="107000"/>
                        </a:lnSpc>
                        <a:spcAft>
                          <a:spcPts val="800"/>
                        </a:spcAft>
                      </a:pPr>
                      <a:endParaRPr lang="en-US" sz="1600" dirty="0">
                        <a:effectLst/>
                        <a:latin typeface="+mn-lt"/>
                        <a:cs typeface="Arial" panose="020B0604020202020204" pitchFamily="34" charset="0"/>
                      </a:endParaRPr>
                    </a:p>
                  </a:txBody>
                  <a:tcPr marL="68580" marR="68580" marT="0" marB="0" anchor="ctr">
                    <a:solidFill>
                      <a:schemeClr val="accent6">
                        <a:lumMod val="60000"/>
                        <a:lumOff val="40000"/>
                      </a:schemeClr>
                    </a:solidFill>
                  </a:tcPr>
                </a:tc>
                <a:tc>
                  <a:txBody>
                    <a:bodyPr/>
                    <a:lstStyle/>
                    <a:p>
                      <a:endParaRPr lang="en-US" sz="1600" dirty="0">
                        <a:effectLst/>
                        <a:latin typeface="+mn-lt"/>
                        <a:cs typeface="Arial" panose="020B0604020202020204" pitchFamily="34" charset="0"/>
                      </a:endParaRPr>
                    </a:p>
                  </a:txBody>
                  <a:tcPr marL="68580" marR="68580" marT="0" marB="0" anchor="ctr">
                    <a:solidFill>
                      <a:schemeClr val="accent6">
                        <a:lumMod val="60000"/>
                        <a:lumOff val="40000"/>
                      </a:schemeClr>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solidFill>
                      <a:schemeClr val="accent6">
                        <a:lumMod val="60000"/>
                        <a:lumOff val="40000"/>
                      </a:schemeClr>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solidFill>
                      <a:schemeClr val="accent6">
                        <a:lumMod val="60000"/>
                        <a:lumOff val="40000"/>
                      </a:schemeClr>
                    </a:solidFill>
                  </a:tcPr>
                </a:tc>
                <a:extLst>
                  <a:ext uri="{0D108BD9-81ED-4DB2-BD59-A6C34878D82A}">
                    <a16:rowId xmlns:a16="http://schemas.microsoft.com/office/drawing/2014/main" val="1406650736"/>
                  </a:ext>
                </a:extLst>
              </a:tr>
              <a:tr h="294216">
                <a:tc>
                  <a:txBody>
                    <a:bodyPr/>
                    <a:lstStyle/>
                    <a:p>
                      <a:pPr>
                        <a:lnSpc>
                          <a:spcPct val="107000"/>
                        </a:lnSpc>
                        <a:spcAft>
                          <a:spcPts val="800"/>
                        </a:spcAft>
                      </a:pPr>
                      <a:endParaRPr lang="en-US" sz="1600" dirty="0">
                        <a:solidFill>
                          <a:schemeClr val="tx1"/>
                        </a:solidFill>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solidFill>
                      <a:srgbClr val="DEEBF7"/>
                    </a:solidFill>
                  </a:tcPr>
                </a:tc>
                <a:tc>
                  <a:txBody>
                    <a:bodyPr/>
                    <a:lstStyle/>
                    <a:p>
                      <a:pPr algn="ctr">
                        <a:lnSpc>
                          <a:spcPct val="107000"/>
                        </a:lnSpc>
                        <a:spcAft>
                          <a:spcPts val="800"/>
                        </a:spcAft>
                      </a:pPr>
                      <a:r>
                        <a:rPr lang="en-US" sz="1600" dirty="0">
                          <a:solidFill>
                            <a:schemeClr val="tx1"/>
                          </a:solidFill>
                          <a:effectLst/>
                          <a:latin typeface="+mn-lt"/>
                          <a:cs typeface="Arial" panose="020B0604020202020204" pitchFamily="34" charset="0"/>
                        </a:rPr>
                        <a:t>Health Equity</a:t>
                      </a:r>
                    </a:p>
                  </a:txBody>
                  <a:tcPr marL="68580" marR="68580" marT="0" marB="0" anchor="ctr">
                    <a:solidFill>
                      <a:srgbClr val="DEEBF7"/>
                    </a:solidFill>
                  </a:tcPr>
                </a:tc>
                <a:tc>
                  <a:txBody>
                    <a:bodyPr/>
                    <a:lstStyle/>
                    <a:p>
                      <a:r>
                        <a:rPr lang="en-US" sz="1600" dirty="0">
                          <a:effectLst/>
                        </a:rPr>
                        <a:t>Screening for Social Drivers of Health*</a:t>
                      </a:r>
                      <a:endParaRPr lang="en-US" sz="1600" dirty="0">
                        <a:effectLst/>
                        <a:latin typeface="+mn-lt"/>
                        <a:cs typeface="Arial" panose="020B0604020202020204" pitchFamily="34" charset="0"/>
                      </a:endParaRPr>
                    </a:p>
                  </a:txBody>
                  <a:tcPr marL="68580" marR="68580" marT="0" marB="0" anchor="ctr">
                    <a:solidFill>
                      <a:srgbClr val="DEEBF7"/>
                    </a:solidFill>
                  </a:tcPr>
                </a:tc>
                <a:tc>
                  <a:txBody>
                    <a:bodyPr/>
                    <a:lstStyle/>
                    <a:p>
                      <a:r>
                        <a:rPr lang="en-US" sz="1600" dirty="0">
                          <a:effectLst/>
                        </a:rPr>
                        <a:t>TBD</a:t>
                      </a:r>
                      <a:endParaRPr lang="en-US" sz="1600" dirty="0">
                        <a:effectLst/>
                        <a:latin typeface="+mn-lt"/>
                        <a:cs typeface="Arial" panose="020B0604020202020204" pitchFamily="34" charset="0"/>
                      </a:endParaRPr>
                    </a:p>
                  </a:txBody>
                  <a:tcPr marL="68580" marR="68580" marT="0" marB="0" anchor="ctr">
                    <a:solidFill>
                      <a:srgbClr val="DEEBF7"/>
                    </a:solidFill>
                  </a:tcPr>
                </a:tc>
                <a:tc>
                  <a:txBody>
                    <a:bodyPr/>
                    <a:lstStyle/>
                    <a:p>
                      <a:pPr algn="ctr"/>
                      <a:endParaRPr lang="en-US" sz="1600" dirty="0">
                        <a:effectLst/>
                        <a:latin typeface="+mn-lt"/>
                        <a:cs typeface="Arial" panose="020B0604020202020204" pitchFamily="34" charset="0"/>
                      </a:endParaRPr>
                    </a:p>
                  </a:txBody>
                  <a:tcPr marL="68580" marR="68580" marT="0" marB="0" anchor="ctr">
                    <a:solidFill>
                      <a:srgbClr val="DEEBF7"/>
                    </a:solidFill>
                  </a:tcPr>
                </a:tc>
                <a:tc>
                  <a:txBody>
                    <a:bodyPr/>
                    <a:lstStyle/>
                    <a:p>
                      <a:pPr algn="ctr"/>
                      <a:r>
                        <a:rPr lang="en-US" sz="1600" dirty="0">
                          <a:effectLst/>
                        </a:rPr>
                        <a:t> </a:t>
                      </a:r>
                      <a:endParaRPr lang="en-US" sz="1600" dirty="0">
                        <a:effectLst/>
                        <a:latin typeface="+mn-lt"/>
                        <a:cs typeface="Arial" panose="020B0604020202020204" pitchFamily="34" charset="0"/>
                      </a:endParaRPr>
                    </a:p>
                  </a:txBody>
                  <a:tcPr marL="68580" marR="68580" marT="0" marB="0" anchor="ctr">
                    <a:solidFill>
                      <a:srgbClr val="DEEBF7"/>
                    </a:solidFill>
                  </a:tcPr>
                </a:tc>
                <a:tc>
                  <a:txBody>
                    <a:bodyPr/>
                    <a:lstStyle/>
                    <a:p>
                      <a:pPr algn="ctr"/>
                      <a:r>
                        <a:rPr lang="en-US" sz="1600" dirty="0">
                          <a:effectLst/>
                        </a:rPr>
                        <a:t>X</a:t>
                      </a:r>
                      <a:endParaRPr lang="en-US" sz="1600" dirty="0">
                        <a:effectLst/>
                        <a:latin typeface="+mn-lt"/>
                        <a:cs typeface="Arial" panose="020B0604020202020204" pitchFamily="34" charset="0"/>
                      </a:endParaRPr>
                    </a:p>
                  </a:txBody>
                  <a:tcPr marL="68580" marR="68580" marT="0" marB="0" anchor="ctr">
                    <a:solidFill>
                      <a:srgbClr val="DEEBF7"/>
                    </a:solidFill>
                  </a:tcPr>
                </a:tc>
                <a:tc>
                  <a:txBody>
                    <a:bodyPr/>
                    <a:lstStyle/>
                    <a:p>
                      <a:pPr algn="ct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solidFill>
                      <a:srgbClr val="DEEBF7"/>
                    </a:solidFill>
                  </a:tcPr>
                </a:tc>
                <a:extLst>
                  <a:ext uri="{0D108BD9-81ED-4DB2-BD59-A6C34878D82A}">
                    <a16:rowId xmlns:a16="http://schemas.microsoft.com/office/drawing/2014/main" val="2227105640"/>
                  </a:ext>
                </a:extLst>
              </a:tr>
              <a:tr h="294216">
                <a:tc rowSpan="4">
                  <a:txBody>
                    <a:bodyPr/>
                    <a:lstStyle/>
                    <a:p>
                      <a:pPr>
                        <a:lnSpc>
                          <a:spcPct val="107000"/>
                        </a:lnSpc>
                        <a:spcAft>
                          <a:spcPts val="800"/>
                        </a:spcAft>
                      </a:pPr>
                      <a:endParaRPr lang="en-US" sz="1600" dirty="0">
                        <a:solidFill>
                          <a:schemeClr val="tx1"/>
                        </a:solidFill>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B w="19050" cap="flat" cmpd="sng" algn="ctr">
                      <a:solidFill>
                        <a:schemeClr val="tx1"/>
                      </a:solidFill>
                      <a:prstDash val="solid"/>
                      <a:round/>
                      <a:headEnd type="none" w="med" len="med"/>
                      <a:tailEnd type="none" w="med" len="med"/>
                    </a:lnB>
                    <a:solidFill>
                      <a:srgbClr val="FAC090"/>
                    </a:solidFill>
                  </a:tcPr>
                </a:tc>
                <a:tc rowSpan="4">
                  <a:txBody>
                    <a:bodyPr/>
                    <a:lstStyle/>
                    <a:p>
                      <a:pPr algn="ctr">
                        <a:lnSpc>
                          <a:spcPct val="107000"/>
                        </a:lnSpc>
                        <a:spcAft>
                          <a:spcPts val="800"/>
                        </a:spcAft>
                      </a:pPr>
                      <a:r>
                        <a:rPr lang="en-US" sz="1600" dirty="0">
                          <a:solidFill>
                            <a:schemeClr val="tx1"/>
                          </a:solidFill>
                          <a:effectLst/>
                          <a:latin typeface="+mn-lt"/>
                          <a:cs typeface="Arial" panose="020B0604020202020204" pitchFamily="34" charset="0"/>
                        </a:rPr>
                        <a:t>Cost/ Utilization</a:t>
                      </a:r>
                    </a:p>
                  </a:txBody>
                  <a:tcPr marL="68580" marR="68580" marT="0" marB="0" anchor="ctr">
                    <a:lnB w="19050" cap="flat" cmpd="sng" algn="ctr">
                      <a:solidFill>
                        <a:schemeClr val="tx1"/>
                      </a:solidFill>
                      <a:prstDash val="solid"/>
                      <a:round/>
                      <a:headEnd type="none" w="med" len="med"/>
                      <a:tailEnd type="none" w="med" len="med"/>
                    </a:lnB>
                    <a:solidFill>
                      <a:srgbClr val="FAC090"/>
                    </a:solidFill>
                  </a:tcPr>
                </a:tc>
                <a:tc>
                  <a:txBody>
                    <a:bodyPr/>
                    <a:lstStyle/>
                    <a:p>
                      <a:pPr>
                        <a:lnSpc>
                          <a:spcPct val="107000"/>
                        </a:lnSpc>
                        <a:spcAft>
                          <a:spcPts val="800"/>
                        </a:spcAft>
                      </a:pPr>
                      <a:r>
                        <a:rPr lang="en-US" sz="1600" dirty="0">
                          <a:effectLst/>
                        </a:rPr>
                        <a:t>Total Per Capita Cost (TPCC)</a:t>
                      </a: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nSpc>
                          <a:spcPct val="107000"/>
                        </a:lnSpc>
                        <a:spcAft>
                          <a:spcPts val="800"/>
                        </a:spcAft>
                      </a:pPr>
                      <a:r>
                        <a:rPr lang="en-US" sz="1600" dirty="0">
                          <a:effectLst/>
                        </a:rPr>
                        <a:t>Claims</a:t>
                      </a: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lnSpc>
                          <a:spcPct val="107000"/>
                        </a:lnSpc>
                        <a:spcAft>
                          <a:spcPts val="800"/>
                        </a:spcAft>
                      </a:pP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solidFill>
                      <a:srgbClr val="FAC090"/>
                    </a:solidFill>
                  </a:tcPr>
                </a:tc>
                <a:extLst>
                  <a:ext uri="{0D108BD9-81ED-4DB2-BD59-A6C34878D82A}">
                    <a16:rowId xmlns:a16="http://schemas.microsoft.com/office/drawing/2014/main" val="3157731922"/>
                  </a:ext>
                </a:extLst>
              </a:tr>
              <a:tr h="294216">
                <a:tc vMerge="1">
                  <a:txBody>
                    <a:bodyPr/>
                    <a:lstStyle/>
                    <a:p>
                      <a:endParaRPr lang="en-US"/>
                    </a:p>
                  </a:txBody>
                  <a:tcPr/>
                </a:tc>
                <a:tc vMerge="1">
                  <a:txBody>
                    <a:bodyPr/>
                    <a:lstStyle/>
                    <a:p>
                      <a:pPr>
                        <a:lnSpc>
                          <a:spcPct val="107000"/>
                        </a:lnSpc>
                        <a:spcAft>
                          <a:spcPts val="800"/>
                        </a:spcAft>
                      </a:pPr>
                      <a:endParaRPr lang="en-US" sz="1600" dirty="0">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tcPr>
                </a:tc>
                <a:tc>
                  <a:txBody>
                    <a:bodyPr/>
                    <a:lstStyle/>
                    <a:p>
                      <a:pPr>
                        <a:lnSpc>
                          <a:spcPct val="107000"/>
                        </a:lnSpc>
                        <a:spcAft>
                          <a:spcPts val="800"/>
                        </a:spcAft>
                      </a:pPr>
                      <a:r>
                        <a:rPr lang="en-US" sz="1600" dirty="0">
                          <a:effectLst/>
                        </a:rPr>
                        <a:t>Emergency Department Utilization (EDU)</a:t>
                      </a: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nSpc>
                          <a:spcPct val="107000"/>
                        </a:lnSpc>
                        <a:spcAft>
                          <a:spcPts val="800"/>
                        </a:spcAft>
                      </a:pPr>
                      <a:r>
                        <a:rPr lang="en-US" sz="1600" dirty="0">
                          <a:effectLst/>
                        </a:rPr>
                        <a:t>Claims</a:t>
                      </a: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lnSpc>
                          <a:spcPct val="107000"/>
                        </a:lnSpc>
                        <a:spcAft>
                          <a:spcPts val="800"/>
                        </a:spcAft>
                      </a:pP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lnSpc>
                          <a:spcPct val="107000"/>
                        </a:lnSpc>
                        <a:spcAft>
                          <a:spcPts val="800"/>
                        </a:spcAft>
                      </a:pPr>
                      <a:r>
                        <a:rPr lang="en-US" sz="1600">
                          <a:effectLst/>
                        </a:rPr>
                        <a:t>X</a:t>
                      </a:r>
                      <a:endParaRPr lang="en-US" sz="1600">
                        <a:effectLst/>
                        <a:latin typeface="+mn-lt"/>
                        <a:cs typeface="Arial" panose="020B0604020202020204" pitchFamily="34" charset="0"/>
                      </a:endParaRPr>
                    </a:p>
                  </a:txBody>
                  <a:tcPr marL="68580" marR="68580" marT="0" marB="0" anchor="ctr">
                    <a:solidFill>
                      <a:srgbClr val="FAC090"/>
                    </a:solidFill>
                  </a:tcPr>
                </a:tc>
                <a:tc>
                  <a:txBody>
                    <a:bodyPr/>
                    <a:lstStyle/>
                    <a:p>
                      <a:pPr algn="ctr">
                        <a:lnSpc>
                          <a:spcPct val="107000"/>
                        </a:lnSpc>
                        <a:spcAft>
                          <a:spcPts val="800"/>
                        </a:spcAft>
                      </a:pP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solidFill>
                      <a:srgbClr val="FAC090"/>
                    </a:solidFill>
                  </a:tcPr>
                </a:tc>
                <a:extLst>
                  <a:ext uri="{0D108BD9-81ED-4DB2-BD59-A6C34878D82A}">
                    <a16:rowId xmlns:a16="http://schemas.microsoft.com/office/drawing/2014/main" val="1890515480"/>
                  </a:ext>
                </a:extLst>
              </a:tr>
              <a:tr h="287771">
                <a:tc vMerge="1">
                  <a:txBody>
                    <a:bodyPr/>
                    <a:lstStyle/>
                    <a:p>
                      <a:endParaRPr lang="en-US"/>
                    </a:p>
                  </a:txBody>
                  <a:tcPr/>
                </a:tc>
                <a:tc vMerge="1">
                  <a:txBody>
                    <a:bodyPr/>
                    <a:lstStyle/>
                    <a:p>
                      <a:endParaRPr lang="en-US" sz="1600" dirty="0">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tcPr>
                </a:tc>
                <a:tc>
                  <a:txBody>
                    <a:bodyPr/>
                    <a:lstStyle/>
                    <a:p>
                      <a:r>
                        <a:rPr lang="en-US" sz="1600" dirty="0">
                          <a:effectLst/>
                        </a:rPr>
                        <a:t>TPCC Continuous Improvement (CI) </a:t>
                      </a:r>
                      <a:br>
                        <a:rPr lang="en-US" sz="1600" dirty="0">
                          <a:effectLst/>
                        </a:rPr>
                      </a:br>
                      <a:r>
                        <a:rPr lang="en-US" sz="1600" dirty="0">
                          <a:effectLst/>
                        </a:rPr>
                        <a:t>(</a:t>
                      </a:r>
                      <a:r>
                        <a:rPr lang="en-US" sz="1600" i="1" dirty="0">
                          <a:effectLst/>
                        </a:rPr>
                        <a:t>non-health centers)</a:t>
                      </a:r>
                      <a:endParaRPr lang="en-US" sz="1600" i="1" dirty="0">
                        <a:effectLst/>
                        <a:latin typeface="+mn-lt"/>
                        <a:cs typeface="Arial" panose="020B0604020202020204" pitchFamily="34" charset="0"/>
                      </a:endParaRPr>
                    </a:p>
                  </a:txBody>
                  <a:tcPr marL="68580" marR="68580" marT="0" marB="0" anchor="ctr">
                    <a:solidFill>
                      <a:srgbClr val="FAC090"/>
                    </a:solidFill>
                  </a:tcPr>
                </a:tc>
                <a:tc>
                  <a:txBody>
                    <a:bodyPr/>
                    <a:lstStyle/>
                    <a:p>
                      <a:r>
                        <a:rPr lang="en-US" sz="1600" dirty="0">
                          <a:effectLst/>
                        </a:rPr>
                        <a:t>Claims</a:t>
                      </a: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r>
                        <a:rPr lang="en-US" sz="1600" dirty="0">
                          <a:effectLst/>
                        </a:rPr>
                        <a:t> </a:t>
                      </a: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r>
                        <a:rPr lang="en-US" sz="1600" dirty="0">
                          <a:effectLst/>
                        </a:rPr>
                        <a:t>X</a:t>
                      </a:r>
                      <a:endParaRPr lang="en-US" sz="1600" dirty="0">
                        <a:effectLst/>
                        <a:latin typeface="+mn-lt"/>
                        <a:cs typeface="Arial" panose="020B0604020202020204" pitchFamily="34" charset="0"/>
                      </a:endParaRPr>
                    </a:p>
                  </a:txBody>
                  <a:tcPr marL="68580" marR="68580" marT="0" marB="0" anchor="ctr">
                    <a:solidFill>
                      <a:srgbClr val="FAC090"/>
                    </a:solidFill>
                  </a:tcPr>
                </a:tc>
                <a:tc>
                  <a:txBody>
                    <a:bodyPr/>
                    <a:lstStyle/>
                    <a:p>
                      <a:pPr algn="ct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solidFill>
                      <a:srgbClr val="FAC090"/>
                    </a:solidFill>
                  </a:tcPr>
                </a:tc>
                <a:extLst>
                  <a:ext uri="{0D108BD9-81ED-4DB2-BD59-A6C34878D82A}">
                    <a16:rowId xmlns:a16="http://schemas.microsoft.com/office/drawing/2014/main" val="290504924"/>
                  </a:ext>
                </a:extLst>
              </a:tr>
              <a:tr h="287771">
                <a:tc vMerge="1">
                  <a:txBody>
                    <a:bodyPr/>
                    <a:lstStyle/>
                    <a:p>
                      <a:endParaRPr lang="en-US"/>
                    </a:p>
                  </a:txBody>
                  <a:tcPr/>
                </a:tc>
                <a:tc vMerge="1">
                  <a:txBody>
                    <a:bodyPr/>
                    <a:lstStyle/>
                    <a:p>
                      <a:endParaRPr lang="en-US" sz="1600" dirty="0">
                        <a:effectLst/>
                        <a:latin typeface="+mn-lt"/>
                        <a:cs typeface="Arial" panose="020B0604020202020204" pitchFamily="34" charset="0"/>
                      </a:endParaRPr>
                    </a:p>
                  </a:txBody>
                  <a:tcPr marL="68580" marR="68580" marT="0" marB="0" anchor="ctr">
                    <a:lnL w="19050" cap="flat" cmpd="sng" algn="ctr">
                      <a:solidFill>
                        <a:schemeClr val="tx1"/>
                      </a:solidFill>
                      <a:prstDash val="solid"/>
                      <a:round/>
                      <a:headEnd type="none" w="med" len="med"/>
                      <a:tailEnd type="none" w="med" len="med"/>
                    </a:lnL>
                    <a:lnB w="19050" cap="flat" cmpd="sng" algn="ctr">
                      <a:solidFill>
                        <a:schemeClr val="tx1"/>
                      </a:solidFill>
                      <a:prstDash val="solid"/>
                      <a:round/>
                      <a:headEnd type="none" w="med" len="med"/>
                      <a:tailEnd type="none" w="med" len="med"/>
                    </a:lnB>
                  </a:tcPr>
                </a:tc>
                <a:tc>
                  <a:txBody>
                    <a:bodyPr/>
                    <a:lstStyle/>
                    <a:p>
                      <a:r>
                        <a:rPr lang="en-US" sz="1600" dirty="0">
                          <a:effectLst/>
                        </a:rPr>
                        <a:t>EDU CI </a:t>
                      </a:r>
                      <a:r>
                        <a:rPr lang="en-US" sz="1600" i="1" dirty="0">
                          <a:effectLst/>
                        </a:rPr>
                        <a:t>(health centers)</a:t>
                      </a:r>
                      <a:endParaRPr lang="en-US" sz="1600" i="1"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FAC090"/>
                    </a:solidFill>
                  </a:tcPr>
                </a:tc>
                <a:tc>
                  <a:txBody>
                    <a:bodyPr/>
                    <a:lstStyle/>
                    <a:p>
                      <a:r>
                        <a:rPr lang="en-US" sz="1600" dirty="0">
                          <a:effectLst/>
                        </a:rPr>
                        <a:t>Claims</a:t>
                      </a: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FAC090"/>
                    </a:solidFill>
                  </a:tcPr>
                </a:tc>
                <a:tc>
                  <a:txBody>
                    <a:bodyPr/>
                    <a:lstStyle/>
                    <a:p>
                      <a:pPr algn="ct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FAC090"/>
                    </a:solidFill>
                  </a:tcPr>
                </a:tc>
                <a:tc>
                  <a:txBody>
                    <a:bodyPr/>
                    <a:lstStyle/>
                    <a:p>
                      <a:pPr algn="ctr"/>
                      <a:r>
                        <a:rPr lang="en-US" sz="1600" dirty="0">
                          <a:effectLst/>
                        </a:rPr>
                        <a:t> </a:t>
                      </a: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FAC090"/>
                    </a:solidFill>
                  </a:tcPr>
                </a:tc>
                <a:tc>
                  <a:txBody>
                    <a:bodyPr/>
                    <a:lstStyle/>
                    <a:p>
                      <a:pPr algn="ctr"/>
                      <a:r>
                        <a:rPr lang="en-US" sz="1600" dirty="0">
                          <a:effectLst/>
                        </a:rPr>
                        <a:t>X</a:t>
                      </a:r>
                      <a:endParaRPr lang="en-US" sz="1600" dirty="0">
                        <a:effectLst/>
                        <a:latin typeface="+mn-lt"/>
                        <a:cs typeface="Arial" panose="020B0604020202020204" pitchFamily="34" charset="0"/>
                      </a:endParaRPr>
                    </a:p>
                  </a:txBody>
                  <a:tcPr marL="68580" marR="68580" marT="0" marB="0" anchor="ctr">
                    <a:lnB w="19050" cap="flat" cmpd="sng" algn="ctr">
                      <a:solidFill>
                        <a:schemeClr val="tx1"/>
                      </a:solidFill>
                      <a:prstDash val="solid"/>
                      <a:round/>
                      <a:headEnd type="none" w="med" len="med"/>
                      <a:tailEnd type="none" w="med" len="med"/>
                    </a:lnB>
                    <a:solidFill>
                      <a:srgbClr val="FAC090"/>
                    </a:solidFill>
                  </a:tcPr>
                </a:tc>
                <a:tc>
                  <a:txBody>
                    <a:bodyPr/>
                    <a:lstStyle/>
                    <a:p>
                      <a:pPr algn="ctr"/>
                      <a:r>
                        <a:rPr lang="en-US" sz="1600" dirty="0">
                          <a:effectLst/>
                        </a:rPr>
                        <a:t>X</a:t>
                      </a:r>
                      <a:endParaRPr lang="en-US" sz="1600" dirty="0">
                        <a:effectLst/>
                        <a:latin typeface="+mn-lt"/>
                        <a:cs typeface="Arial" panose="020B0604020202020204" pitchFamily="34" charset="0"/>
                      </a:endParaRPr>
                    </a:p>
                  </a:txBody>
                  <a:tcPr marL="68580" marR="68580" marT="0" marB="0" anchor="ctr">
                    <a:lnR w="19050" cap="flat" cmpd="sng" algn="ctr">
                      <a:solidFill>
                        <a:schemeClr val="tx1"/>
                      </a:solidFill>
                      <a:prstDash val="solid"/>
                      <a:round/>
                      <a:headEnd type="none" w="med" len="med"/>
                      <a:tailEnd type="none" w="med" len="med"/>
                    </a:lnR>
                    <a:lnB w="19050" cap="flat" cmpd="sng" algn="ctr">
                      <a:solidFill>
                        <a:schemeClr val="tx1"/>
                      </a:solidFill>
                      <a:prstDash val="solid"/>
                      <a:round/>
                      <a:headEnd type="none" w="med" len="med"/>
                      <a:tailEnd type="none" w="med" len="med"/>
                    </a:lnB>
                    <a:solidFill>
                      <a:srgbClr val="FAC090"/>
                    </a:solidFill>
                  </a:tcPr>
                </a:tc>
                <a:extLst>
                  <a:ext uri="{0D108BD9-81ED-4DB2-BD59-A6C34878D82A}">
                    <a16:rowId xmlns:a16="http://schemas.microsoft.com/office/drawing/2014/main" val="647295963"/>
                  </a:ext>
                </a:extLst>
              </a:tr>
            </a:tbl>
          </a:graphicData>
        </a:graphic>
      </p:graphicFrame>
      <p:pic>
        <p:nvPicPr>
          <p:cNvPr id="9" name="Graphic 8" descr="Medicine">
            <a:extLst>
              <a:ext uri="{FF2B5EF4-FFF2-40B4-BE49-F238E27FC236}">
                <a16:creationId xmlns:a16="http://schemas.microsoft.com/office/drawing/2014/main" id="{F3363A28-EFC7-4D64-9BE7-1DABBC14367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9599" y="1873006"/>
            <a:ext cx="457200" cy="457200"/>
          </a:xfrm>
          <a:prstGeom prst="rect">
            <a:avLst/>
          </a:prstGeom>
        </p:spPr>
      </p:pic>
      <p:pic>
        <p:nvPicPr>
          <p:cNvPr id="10" name="Graphic 9" descr="Group">
            <a:extLst>
              <a:ext uri="{FF2B5EF4-FFF2-40B4-BE49-F238E27FC236}">
                <a16:creationId xmlns:a16="http://schemas.microsoft.com/office/drawing/2014/main" id="{90693183-7EE6-476C-B36D-878A130E7E5F}"/>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702226" y="3705872"/>
            <a:ext cx="457200" cy="457200"/>
          </a:xfrm>
          <a:prstGeom prst="rect">
            <a:avLst/>
          </a:prstGeom>
        </p:spPr>
      </p:pic>
      <p:pic>
        <p:nvPicPr>
          <p:cNvPr id="12" name="Graphic 11" descr="Stethoscope">
            <a:extLst>
              <a:ext uri="{FF2B5EF4-FFF2-40B4-BE49-F238E27FC236}">
                <a16:creationId xmlns:a16="http://schemas.microsoft.com/office/drawing/2014/main" id="{85C71F96-3B09-4419-9931-214E918D102C}"/>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734366" y="3306851"/>
            <a:ext cx="457200" cy="457200"/>
          </a:xfrm>
          <a:prstGeom prst="rect">
            <a:avLst/>
          </a:prstGeom>
        </p:spPr>
      </p:pic>
      <p:pic>
        <p:nvPicPr>
          <p:cNvPr id="13" name="Graphic 12" descr="Medicine">
            <a:extLst>
              <a:ext uri="{FF2B5EF4-FFF2-40B4-BE49-F238E27FC236}">
                <a16:creationId xmlns:a16="http://schemas.microsoft.com/office/drawing/2014/main" id="{F08C2ECD-13CC-48D9-88EB-73FEA7FAA7E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47104" y="4556560"/>
            <a:ext cx="457200" cy="457200"/>
          </a:xfrm>
          <a:prstGeom prst="rect">
            <a:avLst/>
          </a:prstGeom>
        </p:spPr>
      </p:pic>
      <p:pic>
        <p:nvPicPr>
          <p:cNvPr id="14" name="Graphic 13" descr="Group">
            <a:extLst>
              <a:ext uri="{FF2B5EF4-FFF2-40B4-BE49-F238E27FC236}">
                <a16:creationId xmlns:a16="http://schemas.microsoft.com/office/drawing/2014/main" id="{8FB0450F-7924-4AE7-95C8-F97C2B3BAF8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05810" y="4556560"/>
            <a:ext cx="457200" cy="457200"/>
          </a:xfrm>
          <a:prstGeom prst="rect">
            <a:avLst/>
          </a:prstGeom>
        </p:spPr>
      </p:pic>
      <p:pic>
        <p:nvPicPr>
          <p:cNvPr id="15" name="Graphic 14" descr="Stethoscope">
            <a:extLst>
              <a:ext uri="{FF2B5EF4-FFF2-40B4-BE49-F238E27FC236}">
                <a16:creationId xmlns:a16="http://schemas.microsoft.com/office/drawing/2014/main" id="{D682CA6A-20AE-42D9-AE81-F1BE80F4C5CB}"/>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146799" y="4594732"/>
            <a:ext cx="457200" cy="457200"/>
          </a:xfrm>
          <a:prstGeom prst="rect">
            <a:avLst/>
          </a:prstGeom>
        </p:spPr>
      </p:pic>
      <p:pic>
        <p:nvPicPr>
          <p:cNvPr id="16" name="Graphic 15" descr="Medicine">
            <a:extLst>
              <a:ext uri="{FF2B5EF4-FFF2-40B4-BE49-F238E27FC236}">
                <a16:creationId xmlns:a16="http://schemas.microsoft.com/office/drawing/2014/main" id="{89CB9C2F-D911-400B-86B1-C65A2715509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89599" y="2629999"/>
            <a:ext cx="457200" cy="457200"/>
          </a:xfrm>
          <a:prstGeom prst="rect">
            <a:avLst/>
          </a:prstGeom>
        </p:spPr>
      </p:pic>
      <p:pic>
        <p:nvPicPr>
          <p:cNvPr id="17" name="Graphic 16" descr="Group">
            <a:extLst>
              <a:ext uri="{FF2B5EF4-FFF2-40B4-BE49-F238E27FC236}">
                <a16:creationId xmlns:a16="http://schemas.microsoft.com/office/drawing/2014/main" id="{B394C30B-413B-41F7-858B-8762FBA7DFD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245026" y="2649085"/>
            <a:ext cx="457200" cy="457200"/>
          </a:xfrm>
          <a:prstGeom prst="rect">
            <a:avLst/>
          </a:prstGeom>
        </p:spPr>
      </p:pic>
      <p:pic>
        <p:nvPicPr>
          <p:cNvPr id="18" name="Graphic 17" descr="Stethoscope">
            <a:extLst>
              <a:ext uri="{FF2B5EF4-FFF2-40B4-BE49-F238E27FC236}">
                <a16:creationId xmlns:a16="http://schemas.microsoft.com/office/drawing/2014/main" id="{657633AD-00B7-4E5E-AD8A-94405F00AE3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074498" y="2668171"/>
            <a:ext cx="457200" cy="457200"/>
          </a:xfrm>
          <a:prstGeom prst="rect">
            <a:avLst/>
          </a:prstGeom>
        </p:spPr>
      </p:pic>
      <p:sp>
        <p:nvSpPr>
          <p:cNvPr id="19" name="TextBox 18">
            <a:extLst>
              <a:ext uri="{FF2B5EF4-FFF2-40B4-BE49-F238E27FC236}">
                <a16:creationId xmlns:a16="http://schemas.microsoft.com/office/drawing/2014/main" id="{38C41DF7-EC71-4C98-879B-5CF043232A6B}"/>
              </a:ext>
            </a:extLst>
          </p:cNvPr>
          <p:cNvSpPr txBox="1"/>
          <p:nvPr/>
        </p:nvSpPr>
        <p:spPr>
          <a:xfrm>
            <a:off x="9467695" y="81075"/>
            <a:ext cx="2588104" cy="1138773"/>
          </a:xfrm>
          <a:prstGeom prst="rect">
            <a:avLst/>
          </a:prstGeom>
          <a:solidFill>
            <a:srgbClr val="CCE9DC"/>
          </a:solidFill>
        </p:spPr>
        <p:txBody>
          <a:bodyPr wrap="square" rtlCol="0">
            <a:spAutoFit/>
          </a:bodyPr>
          <a:lstStyle/>
          <a:p>
            <a:pPr marL="233363" marR="0" lvl="0" indent="107950" algn="l" defTabSz="914400" rtl="0" eaLnBrk="1" fontAlgn="auto" latinLnBrk="0" hangingPunct="1">
              <a:lnSpc>
                <a:spcPct val="100000"/>
              </a:lnSpc>
              <a:spcBef>
                <a:spcPts val="600"/>
              </a:spcBef>
              <a:spcAft>
                <a:spcPts val="60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Care Management</a:t>
            </a:r>
          </a:p>
          <a:p>
            <a:pPr marL="233363" marR="0" lvl="0" indent="107950" algn="l" defTabSz="914400" rtl="0" eaLnBrk="1" fontAlgn="auto" latinLnBrk="0" hangingPunct="1">
              <a:lnSpc>
                <a:spcPct val="100000"/>
              </a:lnSpc>
              <a:spcBef>
                <a:spcPts val="600"/>
              </a:spcBef>
              <a:spcAft>
                <a:spcPts val="60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Care Integration</a:t>
            </a:r>
          </a:p>
          <a:p>
            <a:pPr marL="233363" marR="0" lvl="0" indent="107950" algn="l" defTabSz="914400" rtl="0" eaLnBrk="1" fontAlgn="auto" latinLnBrk="0" hangingPunct="1">
              <a:lnSpc>
                <a:spcPct val="100000"/>
              </a:lnSpc>
              <a:spcBef>
                <a:spcPts val="600"/>
              </a:spcBef>
              <a:spcAft>
                <a:spcPts val="60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libri" panose="020F0502020204030204"/>
                <a:ea typeface="+mn-ea"/>
                <a:cs typeface="+mn-cs"/>
              </a:rPr>
              <a:t>Community Connections</a:t>
            </a:r>
          </a:p>
        </p:txBody>
      </p:sp>
      <p:pic>
        <p:nvPicPr>
          <p:cNvPr id="20" name="Graphic 19" descr="Medicine">
            <a:extLst>
              <a:ext uri="{FF2B5EF4-FFF2-40B4-BE49-F238E27FC236}">
                <a16:creationId xmlns:a16="http://schemas.microsoft.com/office/drawing/2014/main" id="{9628E007-CBD1-4AD7-B00B-9A7A19A25C1B}"/>
              </a:ext>
            </a:extLst>
          </p:cNvPr>
          <p:cNvPicPr>
            <a:picLocks noChangeAspect="1"/>
          </p:cNvPicPr>
          <p:nvPr/>
        </p:nvPicPr>
        <p:blipFill>
          <a:blip r:embed="rId2" cstate="print">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63208" y="94709"/>
            <a:ext cx="365760" cy="365760"/>
          </a:xfrm>
          <a:prstGeom prst="rect">
            <a:avLst/>
          </a:prstGeom>
        </p:spPr>
      </p:pic>
      <p:pic>
        <p:nvPicPr>
          <p:cNvPr id="21" name="Graphic 20" descr="Group">
            <a:extLst>
              <a:ext uri="{FF2B5EF4-FFF2-40B4-BE49-F238E27FC236}">
                <a16:creationId xmlns:a16="http://schemas.microsoft.com/office/drawing/2014/main" id="{F1A852D5-9E4D-4D4B-B64A-9222AF196552}"/>
              </a:ext>
            </a:extLst>
          </p:cNvPr>
          <p:cNvPicPr>
            <a:picLocks noChangeAspect="1"/>
          </p:cNvPicPr>
          <p:nvPr/>
        </p:nvPicPr>
        <p:blipFill>
          <a:blip r:embed="rId4" cstate="print">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9466740" y="896257"/>
            <a:ext cx="365760" cy="365760"/>
          </a:xfrm>
          <a:prstGeom prst="rect">
            <a:avLst/>
          </a:prstGeom>
        </p:spPr>
      </p:pic>
      <p:pic>
        <p:nvPicPr>
          <p:cNvPr id="22" name="Graphic 21" descr="Stethoscope">
            <a:extLst>
              <a:ext uri="{FF2B5EF4-FFF2-40B4-BE49-F238E27FC236}">
                <a16:creationId xmlns:a16="http://schemas.microsoft.com/office/drawing/2014/main" id="{CB8D30A7-921C-464C-AD65-174F3E6ED957}"/>
              </a:ext>
            </a:extLst>
          </p:cNvPr>
          <p:cNvPicPr>
            <a:picLocks noChangeAspect="1"/>
          </p:cNvPicPr>
          <p:nvPr/>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9463208" y="494979"/>
            <a:ext cx="365760" cy="365760"/>
          </a:xfrm>
          <a:prstGeom prst="rect">
            <a:avLst/>
          </a:prstGeom>
        </p:spPr>
      </p:pic>
      <p:sp>
        <p:nvSpPr>
          <p:cNvPr id="23" name="TextBox 22">
            <a:extLst>
              <a:ext uri="{FF2B5EF4-FFF2-40B4-BE49-F238E27FC236}">
                <a16:creationId xmlns:a16="http://schemas.microsoft.com/office/drawing/2014/main" id="{73106028-F232-4175-8716-50E7EE7D47C1}"/>
              </a:ext>
            </a:extLst>
          </p:cNvPr>
          <p:cNvSpPr txBox="1"/>
          <p:nvPr/>
        </p:nvSpPr>
        <p:spPr>
          <a:xfrm>
            <a:off x="9920774" y="1457532"/>
            <a:ext cx="2077955" cy="3615862"/>
          </a:xfrm>
          <a:prstGeom prst="rect">
            <a:avLst/>
          </a:prstGeom>
          <a:solidFill>
            <a:srgbClr val="203864"/>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MCP Is working with CM and CCSQ to encourage participants to optionally report measures included in the final Universal Measure Set.</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rPr>
              <a:t>Examples: </a:t>
            </a:r>
            <a:r>
              <a:rPr kumimoji="0" lang="en-US" sz="1600" b="0" i="1" u="none" strike="noStrike" kern="1200" cap="none" spc="0" normalizeH="0" baseline="0" noProof="0" dirty="0">
                <a:ln>
                  <a:noFill/>
                </a:ln>
                <a:solidFill>
                  <a:prstClr val="white"/>
                </a:solidFill>
                <a:effectLst/>
                <a:uLnTx/>
                <a:uFillTx/>
                <a:latin typeface="Calibri" panose="020F0502020204030204"/>
                <a:ea typeface="+mn-ea"/>
                <a:cs typeface="+mn-cs"/>
              </a:rPr>
              <a:t>Breast Cancer Screening, Adult Immunization Status, Substance Use Disorder Treatment </a:t>
            </a:r>
            <a:endParaRPr kumimoji="0" lang="en-US" sz="16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9DCD840E-4FC7-4977-8502-2A5CD28F8C6D}"/>
              </a:ext>
            </a:extLst>
          </p:cNvPr>
          <p:cNvSpPr txBox="1"/>
          <p:nvPr/>
        </p:nvSpPr>
        <p:spPr>
          <a:xfrm>
            <a:off x="253883" y="5407664"/>
            <a:ext cx="7617132" cy="261610"/>
          </a:xfrm>
          <a:prstGeom prst="rect">
            <a:avLst/>
          </a:prstGeom>
          <a:noFill/>
        </p:spPr>
        <p:txBody>
          <a:bodyPr wrap="square" rtlCol="0">
            <a:spAutoFit/>
          </a:bodyPr>
          <a:lstStyle/>
          <a:p>
            <a:r>
              <a:rPr lang="en-US" sz="1100" i="1" dirty="0"/>
              <a:t>*indicates alignment with Universal Foundation Measure Set: </a:t>
            </a:r>
            <a:r>
              <a:rPr lang="en-US" sz="1100" i="1" dirty="0">
                <a:hlinkClick r:id="rId8"/>
              </a:rPr>
              <a:t>https://www.nejm.org/doi/full/10.1056/NEJMp2215539</a:t>
            </a:r>
            <a:r>
              <a:rPr lang="en-US" sz="1100" i="1" dirty="0"/>
              <a:t> </a:t>
            </a:r>
          </a:p>
        </p:txBody>
      </p:sp>
    </p:spTree>
    <p:extLst>
      <p:ext uri="{BB962C8B-B14F-4D97-AF65-F5344CB8AC3E}">
        <p14:creationId xmlns:p14="http://schemas.microsoft.com/office/powerpoint/2010/main" val="22293968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4805D99-E4BA-4C6B-939C-61EC7CFD321C}"/>
              </a:ext>
            </a:extLst>
          </p:cNvPr>
          <p:cNvSpPr>
            <a:spLocks noGrp="1"/>
          </p:cNvSpPr>
          <p:nvPr>
            <p:ph type="ctrTitle"/>
          </p:nvPr>
        </p:nvSpPr>
        <p:spPr/>
        <p:txBody>
          <a:bodyPr/>
          <a:lstStyle/>
          <a:p>
            <a:r>
              <a:rPr lang="en-US" dirty="0"/>
              <a:t>MCP Payment Approach</a:t>
            </a:r>
          </a:p>
        </p:txBody>
      </p:sp>
      <p:grpSp>
        <p:nvGrpSpPr>
          <p:cNvPr id="30" name="Group 29">
            <a:extLst>
              <a:ext uri="{FF2B5EF4-FFF2-40B4-BE49-F238E27FC236}">
                <a16:creationId xmlns:a16="http://schemas.microsoft.com/office/drawing/2014/main" id="{A6F07D29-B461-4C17-AA22-18BCD8B14D83}"/>
              </a:ext>
            </a:extLst>
          </p:cNvPr>
          <p:cNvGrpSpPr/>
          <p:nvPr/>
        </p:nvGrpSpPr>
        <p:grpSpPr>
          <a:xfrm>
            <a:off x="4265884" y="1211447"/>
            <a:ext cx="7559957" cy="4165401"/>
            <a:chOff x="4209857" y="1236014"/>
            <a:chExt cx="7559957" cy="4165401"/>
          </a:xfrm>
        </p:grpSpPr>
        <p:cxnSp>
          <p:nvCxnSpPr>
            <p:cNvPr id="8" name="Straight Connector 7">
              <a:extLst>
                <a:ext uri="{FF2B5EF4-FFF2-40B4-BE49-F238E27FC236}">
                  <a16:creationId xmlns:a16="http://schemas.microsoft.com/office/drawing/2014/main" id="{4B428D66-A61F-435B-9268-A9B170D0A4D7}"/>
                </a:ext>
              </a:extLst>
            </p:cNvPr>
            <p:cNvCxnSpPr>
              <a:cxnSpLocks/>
            </p:cNvCxnSpPr>
            <p:nvPr/>
          </p:nvCxnSpPr>
          <p:spPr>
            <a:xfrm flipH="1">
              <a:off x="4744441" y="1361402"/>
              <a:ext cx="1" cy="3657600"/>
            </a:xfrm>
            <a:prstGeom prst="line">
              <a:avLst/>
            </a:prstGeom>
            <a:ln w="539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B102EDAD-88F4-464D-B7B9-E16935EB3642}"/>
                </a:ext>
              </a:extLst>
            </p:cNvPr>
            <p:cNvCxnSpPr>
              <a:cxnSpLocks/>
            </p:cNvCxnSpPr>
            <p:nvPr/>
          </p:nvCxnSpPr>
          <p:spPr>
            <a:xfrm rot="5400000">
              <a:off x="8249374" y="1489295"/>
              <a:ext cx="0" cy="7040880"/>
            </a:xfrm>
            <a:prstGeom prst="line">
              <a:avLst/>
            </a:prstGeom>
            <a:ln w="53975">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id="{A538191A-EA5E-45C2-8305-18C9A886EE57}"/>
                </a:ext>
              </a:extLst>
            </p:cNvPr>
            <p:cNvSpPr/>
            <p:nvPr/>
          </p:nvSpPr>
          <p:spPr>
            <a:xfrm>
              <a:off x="5465140" y="3189765"/>
              <a:ext cx="1477925" cy="1769531"/>
            </a:xfrm>
            <a:prstGeom prst="rect">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Fee-for-Service</a:t>
              </a:r>
            </a:p>
          </p:txBody>
        </p:sp>
        <p:sp>
          <p:nvSpPr>
            <p:cNvPr id="15" name="Rectangle 14">
              <a:extLst>
                <a:ext uri="{FF2B5EF4-FFF2-40B4-BE49-F238E27FC236}">
                  <a16:creationId xmlns:a16="http://schemas.microsoft.com/office/drawing/2014/main" id="{A3DC6022-16B2-4A43-8F42-40CA8C047A58}"/>
                </a:ext>
              </a:extLst>
            </p:cNvPr>
            <p:cNvSpPr/>
            <p:nvPr/>
          </p:nvSpPr>
          <p:spPr>
            <a:xfrm>
              <a:off x="5455809" y="1854858"/>
              <a:ext cx="1491486" cy="566258"/>
            </a:xfrm>
            <a:prstGeom prst="rect">
              <a:avLst/>
            </a:prstGeom>
            <a:solidFill>
              <a:schemeClr val="accent6">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1">
                      <a:lumMod val="50000"/>
                    </a:schemeClr>
                  </a:solidFill>
                </a:rPr>
                <a:t>Bonus</a:t>
              </a:r>
            </a:p>
          </p:txBody>
        </p:sp>
        <p:sp>
          <p:nvSpPr>
            <p:cNvPr id="16" name="Rectangle 15">
              <a:extLst>
                <a:ext uri="{FF2B5EF4-FFF2-40B4-BE49-F238E27FC236}">
                  <a16:creationId xmlns:a16="http://schemas.microsoft.com/office/drawing/2014/main" id="{C7C4E28B-B20C-4D4A-B650-E4A5C1C8AE4A}"/>
                </a:ext>
              </a:extLst>
            </p:cNvPr>
            <p:cNvSpPr/>
            <p:nvPr/>
          </p:nvSpPr>
          <p:spPr>
            <a:xfrm>
              <a:off x="7485406" y="4092686"/>
              <a:ext cx="1481328" cy="877242"/>
            </a:xfrm>
            <a:prstGeom prst="rect">
              <a:avLst/>
            </a:prstGeom>
            <a:solidFill>
              <a:srgbClr val="9DC3E6"/>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Fee-for-Service</a:t>
              </a:r>
            </a:p>
          </p:txBody>
        </p:sp>
        <p:sp>
          <p:nvSpPr>
            <p:cNvPr id="17" name="Rectangle 16">
              <a:extLst>
                <a:ext uri="{FF2B5EF4-FFF2-40B4-BE49-F238E27FC236}">
                  <a16:creationId xmlns:a16="http://schemas.microsoft.com/office/drawing/2014/main" id="{206B81DB-BA78-4D2A-A20D-4568D05D4CD0}"/>
                </a:ext>
              </a:extLst>
            </p:cNvPr>
            <p:cNvSpPr/>
            <p:nvPr/>
          </p:nvSpPr>
          <p:spPr>
            <a:xfrm>
              <a:off x="7485406" y="3207959"/>
              <a:ext cx="1481328" cy="875461"/>
            </a:xfrm>
            <a:prstGeom prst="rect">
              <a:avLst/>
            </a:prstGeom>
            <a:solidFill>
              <a:schemeClr val="accent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Prospective payment</a:t>
              </a:r>
            </a:p>
          </p:txBody>
        </p:sp>
        <p:sp>
          <p:nvSpPr>
            <p:cNvPr id="19" name="Rectangle 18">
              <a:extLst>
                <a:ext uri="{FF2B5EF4-FFF2-40B4-BE49-F238E27FC236}">
                  <a16:creationId xmlns:a16="http://schemas.microsoft.com/office/drawing/2014/main" id="{00239455-79C1-4D88-B073-CA62A3E0908C}"/>
                </a:ext>
              </a:extLst>
            </p:cNvPr>
            <p:cNvSpPr/>
            <p:nvPr/>
          </p:nvSpPr>
          <p:spPr>
            <a:xfrm>
              <a:off x="5468068" y="2429496"/>
              <a:ext cx="1477930" cy="788178"/>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Enhanced Investments</a:t>
              </a:r>
            </a:p>
          </p:txBody>
        </p:sp>
        <p:sp>
          <p:nvSpPr>
            <p:cNvPr id="20" name="Rectangle 19">
              <a:extLst>
                <a:ext uri="{FF2B5EF4-FFF2-40B4-BE49-F238E27FC236}">
                  <a16:creationId xmlns:a16="http://schemas.microsoft.com/office/drawing/2014/main" id="{8BB88EF5-4427-4B9D-A2BC-D840B7C0D3CA}"/>
                </a:ext>
              </a:extLst>
            </p:cNvPr>
            <p:cNvSpPr/>
            <p:nvPr/>
          </p:nvSpPr>
          <p:spPr>
            <a:xfrm>
              <a:off x="7485409" y="2640937"/>
              <a:ext cx="1481328" cy="559530"/>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t>Enhanced Investments</a:t>
              </a:r>
            </a:p>
          </p:txBody>
        </p:sp>
        <p:sp>
          <p:nvSpPr>
            <p:cNvPr id="21" name="Rectangle 20">
              <a:extLst>
                <a:ext uri="{FF2B5EF4-FFF2-40B4-BE49-F238E27FC236}">
                  <a16:creationId xmlns:a16="http://schemas.microsoft.com/office/drawing/2014/main" id="{C18A927A-8E4A-4730-96F3-0C2E7619DA8C}"/>
                </a:ext>
              </a:extLst>
            </p:cNvPr>
            <p:cNvSpPr/>
            <p:nvPr/>
          </p:nvSpPr>
          <p:spPr>
            <a:xfrm>
              <a:off x="7485409" y="1597275"/>
              <a:ext cx="1481328" cy="1077936"/>
            </a:xfrm>
            <a:prstGeom prst="rect">
              <a:avLst/>
            </a:prstGeom>
            <a:solidFill>
              <a:schemeClr val="accent6">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1">
                      <a:lumMod val="50000"/>
                    </a:schemeClr>
                  </a:solidFill>
                </a:rPr>
                <a:t>Bonus</a:t>
              </a:r>
            </a:p>
          </p:txBody>
        </p:sp>
        <p:sp>
          <p:nvSpPr>
            <p:cNvPr id="22" name="Rectangle 21">
              <a:extLst>
                <a:ext uri="{FF2B5EF4-FFF2-40B4-BE49-F238E27FC236}">
                  <a16:creationId xmlns:a16="http://schemas.microsoft.com/office/drawing/2014/main" id="{7F5164D2-3937-4630-9351-1849D066C6B2}"/>
                </a:ext>
              </a:extLst>
            </p:cNvPr>
            <p:cNvSpPr/>
            <p:nvPr/>
          </p:nvSpPr>
          <p:spPr>
            <a:xfrm>
              <a:off x="9495515" y="3200397"/>
              <a:ext cx="1481328" cy="1769531"/>
            </a:xfrm>
            <a:prstGeom prst="rect">
              <a:avLst/>
            </a:prstGeom>
            <a:solidFill>
              <a:schemeClr val="accent2">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Prospective payment</a:t>
              </a:r>
            </a:p>
          </p:txBody>
        </p:sp>
        <p:sp>
          <p:nvSpPr>
            <p:cNvPr id="23" name="Rectangle 22">
              <a:extLst>
                <a:ext uri="{FF2B5EF4-FFF2-40B4-BE49-F238E27FC236}">
                  <a16:creationId xmlns:a16="http://schemas.microsoft.com/office/drawing/2014/main" id="{6A3F0A85-517A-4828-BD3F-AAEECCD626C8}"/>
                </a:ext>
              </a:extLst>
            </p:cNvPr>
            <p:cNvSpPr/>
            <p:nvPr/>
          </p:nvSpPr>
          <p:spPr>
            <a:xfrm>
              <a:off x="9495512" y="2892059"/>
              <a:ext cx="1481328" cy="309704"/>
            </a:xfrm>
            <a:prstGeom prst="rect">
              <a:avLst/>
            </a:prstGeom>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Enhanced Investments</a:t>
              </a:r>
            </a:p>
          </p:txBody>
        </p:sp>
        <p:sp>
          <p:nvSpPr>
            <p:cNvPr id="24" name="Rectangle 23">
              <a:extLst>
                <a:ext uri="{FF2B5EF4-FFF2-40B4-BE49-F238E27FC236}">
                  <a16:creationId xmlns:a16="http://schemas.microsoft.com/office/drawing/2014/main" id="{AC46C4F8-FEDC-4905-A534-ED6CCC8C315F}"/>
                </a:ext>
              </a:extLst>
            </p:cNvPr>
            <p:cNvSpPr/>
            <p:nvPr/>
          </p:nvSpPr>
          <p:spPr>
            <a:xfrm>
              <a:off x="9506149" y="1236014"/>
              <a:ext cx="1481328" cy="1645412"/>
            </a:xfrm>
            <a:prstGeom prst="rect">
              <a:avLst/>
            </a:prstGeom>
            <a:solidFill>
              <a:schemeClr val="accent6">
                <a:lumMod val="40000"/>
                <a:lumOff val="6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1">
                      <a:lumMod val="50000"/>
                    </a:schemeClr>
                  </a:solidFill>
                </a:rPr>
                <a:t>Bonus</a:t>
              </a:r>
            </a:p>
          </p:txBody>
        </p:sp>
        <p:sp>
          <p:nvSpPr>
            <p:cNvPr id="25" name="TextBox 24">
              <a:extLst>
                <a:ext uri="{FF2B5EF4-FFF2-40B4-BE49-F238E27FC236}">
                  <a16:creationId xmlns:a16="http://schemas.microsoft.com/office/drawing/2014/main" id="{4CD267D4-2DBA-4B8B-8128-3040647F21F8}"/>
                </a:ext>
              </a:extLst>
            </p:cNvPr>
            <p:cNvSpPr txBox="1"/>
            <p:nvPr/>
          </p:nvSpPr>
          <p:spPr>
            <a:xfrm rot="16200000">
              <a:off x="3347726" y="3030274"/>
              <a:ext cx="2093593" cy="369332"/>
            </a:xfrm>
            <a:prstGeom prst="rect">
              <a:avLst/>
            </a:prstGeom>
            <a:noFill/>
          </p:spPr>
          <p:txBody>
            <a:bodyPr wrap="square" rtlCol="0">
              <a:spAutoFit/>
            </a:bodyPr>
            <a:lstStyle/>
            <a:p>
              <a:r>
                <a:rPr lang="en-US" i="1" dirty="0"/>
                <a:t>Revenue potential</a:t>
              </a:r>
            </a:p>
          </p:txBody>
        </p:sp>
        <p:sp>
          <p:nvSpPr>
            <p:cNvPr id="27" name="TextBox 26">
              <a:extLst>
                <a:ext uri="{FF2B5EF4-FFF2-40B4-BE49-F238E27FC236}">
                  <a16:creationId xmlns:a16="http://schemas.microsoft.com/office/drawing/2014/main" id="{C9E1914C-8B77-4A17-BF38-7F7BB8795494}"/>
                </a:ext>
              </a:extLst>
            </p:cNvPr>
            <p:cNvSpPr txBox="1"/>
            <p:nvPr/>
          </p:nvSpPr>
          <p:spPr>
            <a:xfrm>
              <a:off x="5295561" y="5048904"/>
              <a:ext cx="1661065" cy="338554"/>
            </a:xfrm>
            <a:prstGeom prst="rect">
              <a:avLst/>
            </a:prstGeom>
            <a:noFill/>
          </p:spPr>
          <p:txBody>
            <a:bodyPr wrap="square" rtlCol="0">
              <a:spAutoFit/>
            </a:bodyPr>
            <a:lstStyle/>
            <a:p>
              <a:pPr algn="ctr"/>
              <a:r>
                <a:rPr lang="en-US" sz="1600" dirty="0"/>
                <a:t>Track 1</a:t>
              </a:r>
            </a:p>
          </p:txBody>
        </p:sp>
        <p:sp>
          <p:nvSpPr>
            <p:cNvPr id="28" name="TextBox 27">
              <a:extLst>
                <a:ext uri="{FF2B5EF4-FFF2-40B4-BE49-F238E27FC236}">
                  <a16:creationId xmlns:a16="http://schemas.microsoft.com/office/drawing/2014/main" id="{A6F0ACD0-242C-4CEE-A9AF-1ED64070D32D}"/>
                </a:ext>
              </a:extLst>
            </p:cNvPr>
            <p:cNvSpPr txBox="1"/>
            <p:nvPr/>
          </p:nvSpPr>
          <p:spPr>
            <a:xfrm>
              <a:off x="7418841" y="5039678"/>
              <a:ext cx="1661065" cy="338554"/>
            </a:xfrm>
            <a:prstGeom prst="rect">
              <a:avLst/>
            </a:prstGeom>
            <a:noFill/>
          </p:spPr>
          <p:txBody>
            <a:bodyPr wrap="square" rtlCol="0">
              <a:spAutoFit/>
            </a:bodyPr>
            <a:lstStyle/>
            <a:p>
              <a:pPr algn="ctr"/>
              <a:r>
                <a:rPr lang="en-US" sz="1600" dirty="0"/>
                <a:t>Track 2</a:t>
              </a:r>
            </a:p>
          </p:txBody>
        </p:sp>
        <p:sp>
          <p:nvSpPr>
            <p:cNvPr id="29" name="TextBox 28">
              <a:extLst>
                <a:ext uri="{FF2B5EF4-FFF2-40B4-BE49-F238E27FC236}">
                  <a16:creationId xmlns:a16="http://schemas.microsoft.com/office/drawing/2014/main" id="{C9BF431D-13D3-41CD-BA60-800800CD5461}"/>
                </a:ext>
              </a:extLst>
            </p:cNvPr>
            <p:cNvSpPr txBox="1"/>
            <p:nvPr/>
          </p:nvSpPr>
          <p:spPr>
            <a:xfrm>
              <a:off x="9354151" y="5062861"/>
              <a:ext cx="1661065" cy="338554"/>
            </a:xfrm>
            <a:prstGeom prst="rect">
              <a:avLst/>
            </a:prstGeom>
            <a:noFill/>
          </p:spPr>
          <p:txBody>
            <a:bodyPr wrap="square" rtlCol="0">
              <a:spAutoFit/>
            </a:bodyPr>
            <a:lstStyle/>
            <a:p>
              <a:pPr algn="ctr"/>
              <a:r>
                <a:rPr lang="en-US" sz="1600" dirty="0"/>
                <a:t>Track 3</a:t>
              </a:r>
            </a:p>
          </p:txBody>
        </p:sp>
      </p:grpSp>
      <p:sp>
        <p:nvSpPr>
          <p:cNvPr id="31" name="TextBox 30">
            <a:extLst>
              <a:ext uri="{FF2B5EF4-FFF2-40B4-BE49-F238E27FC236}">
                <a16:creationId xmlns:a16="http://schemas.microsoft.com/office/drawing/2014/main" id="{982A7418-B55A-4DBD-AF1B-B229845F7FDA}"/>
              </a:ext>
            </a:extLst>
          </p:cNvPr>
          <p:cNvSpPr txBox="1"/>
          <p:nvPr/>
        </p:nvSpPr>
        <p:spPr>
          <a:xfrm>
            <a:off x="287874" y="1604715"/>
            <a:ext cx="3978010" cy="3170099"/>
          </a:xfrm>
          <a:prstGeom prst="rect">
            <a:avLst/>
          </a:prstGeom>
          <a:noFill/>
        </p:spPr>
        <p:txBody>
          <a:bodyPr wrap="square" rtlCol="0">
            <a:spAutoFit/>
          </a:bodyPr>
          <a:lstStyle/>
          <a:p>
            <a:pPr marL="285750" indent="-285750">
              <a:buFont typeface="Arial" panose="020B0604020202020204" pitchFamily="34" charset="0"/>
              <a:buChar char="•"/>
            </a:pPr>
            <a:r>
              <a:rPr lang="en-US" sz="2000" b="1" dirty="0"/>
              <a:t>Prospective payment </a:t>
            </a:r>
            <a:r>
              <a:rPr lang="en-US" sz="2000" b="1" dirty="0">
                <a:solidFill>
                  <a:schemeClr val="accent6"/>
                </a:solidFill>
              </a:rPr>
              <a:t>increases</a:t>
            </a:r>
            <a:r>
              <a:rPr lang="en-US" sz="2000" dirty="0"/>
              <a:t> over time to support the interprofessional team</a:t>
            </a:r>
          </a:p>
          <a:p>
            <a:pPr marL="285750" indent="-285750">
              <a:buFont typeface="Arial" panose="020B0604020202020204" pitchFamily="34" charset="0"/>
              <a:buChar char="•"/>
            </a:pPr>
            <a:r>
              <a:rPr lang="en-US" sz="2000" b="1" dirty="0"/>
              <a:t>Enhanced</a:t>
            </a:r>
            <a:r>
              <a:rPr lang="en-US" sz="2000" dirty="0"/>
              <a:t> (guaranteed) </a:t>
            </a:r>
            <a:r>
              <a:rPr lang="en-US" sz="2000" b="1" dirty="0"/>
              <a:t>investments</a:t>
            </a:r>
            <a:r>
              <a:rPr lang="en-US" sz="2000" dirty="0"/>
              <a:t> </a:t>
            </a:r>
            <a:r>
              <a:rPr lang="en-US" sz="2000" b="1" dirty="0">
                <a:solidFill>
                  <a:schemeClr val="accent2">
                    <a:lumMod val="75000"/>
                  </a:schemeClr>
                </a:solidFill>
              </a:rPr>
              <a:t>decrease</a:t>
            </a:r>
            <a:r>
              <a:rPr lang="en-US" sz="2000" dirty="0"/>
              <a:t> over time as practices become more advanced</a:t>
            </a:r>
          </a:p>
          <a:p>
            <a:pPr marL="285750" indent="-285750">
              <a:buFont typeface="Arial" panose="020B0604020202020204" pitchFamily="34" charset="0"/>
              <a:buChar char="•"/>
            </a:pPr>
            <a:r>
              <a:rPr lang="en-US" sz="2000" b="1" dirty="0"/>
              <a:t>Bonus</a:t>
            </a:r>
            <a:r>
              <a:rPr lang="en-US" sz="2000" dirty="0"/>
              <a:t> potential greatly </a:t>
            </a:r>
            <a:r>
              <a:rPr lang="en-US" sz="2000" b="1" dirty="0">
                <a:solidFill>
                  <a:schemeClr val="accent6"/>
                </a:solidFill>
              </a:rPr>
              <a:t>increases</a:t>
            </a:r>
            <a:r>
              <a:rPr lang="en-US" sz="2000" dirty="0"/>
              <a:t> over time to make up decreases in guaranteed payments</a:t>
            </a:r>
          </a:p>
        </p:txBody>
      </p:sp>
      <p:sp>
        <p:nvSpPr>
          <p:cNvPr id="32" name="TextBox 31">
            <a:extLst>
              <a:ext uri="{FF2B5EF4-FFF2-40B4-BE49-F238E27FC236}">
                <a16:creationId xmlns:a16="http://schemas.microsoft.com/office/drawing/2014/main" id="{1CA33400-75C7-4C73-BD88-761BDAB8D5C1}"/>
              </a:ext>
            </a:extLst>
          </p:cNvPr>
          <p:cNvSpPr txBox="1"/>
          <p:nvPr/>
        </p:nvSpPr>
        <p:spPr>
          <a:xfrm>
            <a:off x="6182120" y="89451"/>
            <a:ext cx="4614531" cy="954107"/>
          </a:xfrm>
          <a:prstGeom prst="rect">
            <a:avLst/>
          </a:prstGeom>
          <a:noFill/>
        </p:spPr>
        <p:txBody>
          <a:bodyPr wrap="square" rtlCol="0">
            <a:spAutoFit/>
          </a:bodyPr>
          <a:lstStyle/>
          <a:p>
            <a:endParaRPr lang="en-US" sz="2000" i="1" dirty="0"/>
          </a:p>
          <a:p>
            <a:endParaRPr lang="en-US" sz="2000" i="1" dirty="0"/>
          </a:p>
          <a:p>
            <a:r>
              <a:rPr lang="en-US" sz="1600" i="1" dirty="0"/>
              <a:t>Payments expressed in PMPM</a:t>
            </a:r>
          </a:p>
        </p:txBody>
      </p:sp>
    </p:spTree>
    <p:extLst>
      <p:ext uri="{BB962C8B-B14F-4D97-AF65-F5344CB8AC3E}">
        <p14:creationId xmlns:p14="http://schemas.microsoft.com/office/powerpoint/2010/main" val="2472367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C6EE9-4365-469C-92EB-108C56679197}"/>
              </a:ext>
            </a:extLst>
          </p:cNvPr>
          <p:cNvSpPr>
            <a:spLocks noGrp="1"/>
          </p:cNvSpPr>
          <p:nvPr>
            <p:ph type="ctrTitle"/>
          </p:nvPr>
        </p:nvSpPr>
        <p:spPr/>
        <p:txBody>
          <a:bodyPr/>
          <a:lstStyle/>
          <a:p>
            <a:r>
              <a:rPr lang="en-US" sz="2800" dirty="0"/>
              <a:t>Payment Deep Dive– Performance Incentive Payment</a:t>
            </a:r>
          </a:p>
        </p:txBody>
      </p:sp>
      <p:sp>
        <p:nvSpPr>
          <p:cNvPr id="4" name="Slide Number Placeholder 3">
            <a:extLst>
              <a:ext uri="{FF2B5EF4-FFF2-40B4-BE49-F238E27FC236}">
                <a16:creationId xmlns:a16="http://schemas.microsoft.com/office/drawing/2014/main" id="{1DB69827-39D3-4B64-BF4E-A2EA4ED3D021}"/>
              </a:ext>
            </a:extLst>
          </p:cNvPr>
          <p:cNvSpPr>
            <a:spLocks noGrp="1"/>
          </p:cNvSpPr>
          <p:nvPr>
            <p:ph type="sldNum" sz="quarter" idx="4"/>
          </p:nvPr>
        </p:nvSpPr>
        <p:spPr/>
        <p:txBody>
          <a:bodyPr/>
          <a:lstStyle/>
          <a:p>
            <a:fld id="{48F63A3B-78C7-47BE-AE5E-E10140E04643}" type="slidenum">
              <a:rPr lang="en-US" smtClean="0"/>
              <a:pPr/>
              <a:t>13</a:t>
            </a:fld>
            <a:endParaRPr lang="en-US" dirty="0"/>
          </a:p>
        </p:txBody>
      </p:sp>
      <p:sp>
        <p:nvSpPr>
          <p:cNvPr id="5" name="Date Placeholder 4">
            <a:extLst>
              <a:ext uri="{FF2B5EF4-FFF2-40B4-BE49-F238E27FC236}">
                <a16:creationId xmlns:a16="http://schemas.microsoft.com/office/drawing/2014/main" id="{DA873BB9-D201-497F-A3C5-D6B1BA0434C6}"/>
              </a:ext>
            </a:extLst>
          </p:cNvPr>
          <p:cNvSpPr>
            <a:spLocks noGrp="1"/>
          </p:cNvSpPr>
          <p:nvPr>
            <p:ph type="dt" sz="half" idx="2"/>
          </p:nvPr>
        </p:nvSpPr>
        <p:spPr/>
        <p:txBody>
          <a:bodyPr/>
          <a:lstStyle/>
          <a:p>
            <a:r>
              <a:rPr lang="en-US"/>
              <a:t>March 2022 | PowerPoint Best Practices</a:t>
            </a:r>
            <a:endParaRPr lang="en-US" dirty="0"/>
          </a:p>
        </p:txBody>
      </p:sp>
      <p:sp>
        <p:nvSpPr>
          <p:cNvPr id="7" name="TextBox 6">
            <a:extLst>
              <a:ext uri="{FF2B5EF4-FFF2-40B4-BE49-F238E27FC236}">
                <a16:creationId xmlns:a16="http://schemas.microsoft.com/office/drawing/2014/main" id="{B7564981-F471-4B19-ABEC-0EC9386253C6}"/>
              </a:ext>
            </a:extLst>
          </p:cNvPr>
          <p:cNvSpPr txBox="1"/>
          <p:nvPr/>
        </p:nvSpPr>
        <p:spPr>
          <a:xfrm>
            <a:off x="928255" y="1604715"/>
            <a:ext cx="10618523" cy="3170099"/>
          </a:xfrm>
          <a:prstGeom prst="rect">
            <a:avLst/>
          </a:prstGeom>
          <a:noFill/>
        </p:spPr>
        <p:txBody>
          <a:bodyPr wrap="square" rtlCol="0">
            <a:spAutoFit/>
          </a:bodyPr>
          <a:lstStyle/>
          <a:p>
            <a:pPr marL="285750" indent="-285750">
              <a:buFont typeface="Arial" panose="020B0604020202020204" pitchFamily="34" charset="0"/>
              <a:buChar char="•"/>
            </a:pPr>
            <a:r>
              <a:rPr lang="en-US" sz="2000" dirty="0"/>
              <a:t>The Performance Incentive Payment rewards practices for performance on MCP Quality measures</a:t>
            </a:r>
          </a:p>
          <a:p>
            <a:pPr marL="285750" indent="-285750">
              <a:buFont typeface="Arial" panose="020B0604020202020204" pitchFamily="34" charset="0"/>
              <a:buChar char="•"/>
            </a:pPr>
            <a:r>
              <a:rPr lang="en-US" sz="2000" dirty="0"/>
              <a:t>Success on each measure contributes to a participants overall performance incentive</a:t>
            </a:r>
          </a:p>
          <a:p>
            <a:pPr marL="285750" indent="-285750">
              <a:buFont typeface="Arial" panose="020B0604020202020204" pitchFamily="34" charset="0"/>
              <a:buChar char="•"/>
            </a:pPr>
            <a:r>
              <a:rPr lang="en-US" sz="2000" dirty="0"/>
              <a:t>Maximum potential incentive payments by Track:</a:t>
            </a:r>
          </a:p>
          <a:p>
            <a:pPr marL="742950" lvl="1" indent="-285750">
              <a:buFont typeface="Arial" panose="020B0604020202020204" pitchFamily="34" charset="0"/>
              <a:buChar char="•"/>
            </a:pPr>
            <a:r>
              <a:rPr lang="en-US" sz="2000" b="1" dirty="0"/>
              <a:t>Track 1:</a:t>
            </a:r>
            <a:r>
              <a:rPr lang="en-US" sz="2000" dirty="0"/>
              <a:t> 3% of Total Medicare FFS Primary Care Payments</a:t>
            </a:r>
          </a:p>
          <a:p>
            <a:pPr marL="742950" lvl="1" indent="-285750">
              <a:buFont typeface="Arial" panose="020B0604020202020204" pitchFamily="34" charset="0"/>
              <a:buChar char="•"/>
            </a:pPr>
            <a:r>
              <a:rPr lang="en-US" sz="2000" b="1" dirty="0"/>
              <a:t>Track 2: </a:t>
            </a:r>
            <a:r>
              <a:rPr lang="en-US" sz="2000" dirty="0"/>
              <a:t>45% of Sum of Medicare FFS Primary Care Payments and Prospective Payment for Services</a:t>
            </a:r>
          </a:p>
          <a:p>
            <a:pPr marL="742950" lvl="1" indent="-285750">
              <a:buFont typeface="Arial" panose="020B0604020202020204" pitchFamily="34" charset="0"/>
              <a:buChar char="•"/>
            </a:pPr>
            <a:r>
              <a:rPr lang="en-US" sz="2000" b="1" dirty="0"/>
              <a:t>Track 3:</a:t>
            </a:r>
            <a:r>
              <a:rPr lang="en-US" sz="2000" dirty="0"/>
              <a:t> 60% of Sum of Medicare FFS Primary Care Payments and Prospective Payment for Services</a:t>
            </a:r>
          </a:p>
          <a:p>
            <a:pPr marL="285750" indent="-285750">
              <a:buFont typeface="Arial" panose="020B0604020202020204" pitchFamily="34" charset="0"/>
              <a:buChar char="•"/>
            </a:pPr>
            <a:r>
              <a:rPr lang="en-US" sz="2000" dirty="0"/>
              <a:t>Potential incentive payment increases to offset decrease in Enhanced Service Payments by track – to gradually move participants from earning majority of revenue from FFS to VBP.</a:t>
            </a:r>
          </a:p>
        </p:txBody>
      </p:sp>
      <p:sp>
        <p:nvSpPr>
          <p:cNvPr id="9" name="Rectangle 8">
            <a:extLst>
              <a:ext uri="{FF2B5EF4-FFF2-40B4-BE49-F238E27FC236}">
                <a16:creationId xmlns:a16="http://schemas.microsoft.com/office/drawing/2014/main" id="{CE9A9D5A-5F45-4C7E-A543-F42CE752A5F4}"/>
              </a:ext>
            </a:extLst>
          </p:cNvPr>
          <p:cNvSpPr/>
          <p:nvPr/>
        </p:nvSpPr>
        <p:spPr>
          <a:xfrm>
            <a:off x="10065451" y="317637"/>
            <a:ext cx="1481328" cy="1077936"/>
          </a:xfrm>
          <a:prstGeom prst="rect">
            <a:avLst/>
          </a:prstGeom>
          <a:solidFill>
            <a:schemeClr val="accent6">
              <a:lumMod val="40000"/>
              <a:lumOff val="60000"/>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accent1">
                    <a:lumMod val="50000"/>
                  </a:schemeClr>
                </a:solidFill>
              </a:rPr>
              <a:t>Bonus</a:t>
            </a:r>
          </a:p>
        </p:txBody>
      </p:sp>
    </p:spTree>
    <p:extLst>
      <p:ext uri="{BB962C8B-B14F-4D97-AF65-F5344CB8AC3E}">
        <p14:creationId xmlns:p14="http://schemas.microsoft.com/office/powerpoint/2010/main" val="9967135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FEF51C71-0569-4289-A84A-DB4FCA91DF02}"/>
              </a:ext>
            </a:extLst>
          </p:cNvPr>
          <p:cNvGraphicFramePr>
            <a:graphicFrameLocks noGrp="1"/>
          </p:cNvGraphicFramePr>
          <p:nvPr>
            <p:extLst>
              <p:ext uri="{D42A27DB-BD31-4B8C-83A1-F6EECF244321}">
                <p14:modId xmlns:p14="http://schemas.microsoft.com/office/powerpoint/2010/main" val="1156088458"/>
              </p:ext>
            </p:extLst>
          </p:nvPr>
        </p:nvGraphicFramePr>
        <p:xfrm>
          <a:off x="798431" y="1078844"/>
          <a:ext cx="10595138" cy="4973320"/>
        </p:xfrm>
        <a:graphic>
          <a:graphicData uri="http://schemas.openxmlformats.org/drawingml/2006/table">
            <a:tbl>
              <a:tblPr firstRow="1" bandRow="1">
                <a:tableStyleId>{5C22544A-7EE6-4342-B048-85BDC9FD1C3A}</a:tableStyleId>
              </a:tblPr>
              <a:tblGrid>
                <a:gridCol w="5297569">
                  <a:extLst>
                    <a:ext uri="{9D8B030D-6E8A-4147-A177-3AD203B41FA5}">
                      <a16:colId xmlns:a16="http://schemas.microsoft.com/office/drawing/2014/main" val="888141939"/>
                    </a:ext>
                  </a:extLst>
                </a:gridCol>
                <a:gridCol w="5297569">
                  <a:extLst>
                    <a:ext uri="{9D8B030D-6E8A-4147-A177-3AD203B41FA5}">
                      <a16:colId xmlns:a16="http://schemas.microsoft.com/office/drawing/2014/main" val="3642047022"/>
                    </a:ext>
                  </a:extLst>
                </a:gridCol>
              </a:tblGrid>
              <a:tr h="370840">
                <a:tc>
                  <a:txBody>
                    <a:bodyPr/>
                    <a:lstStyle/>
                    <a:p>
                      <a:r>
                        <a:rPr lang="en-US" sz="1700" dirty="0"/>
                        <a:t>CMS Framework Priority</a:t>
                      </a:r>
                    </a:p>
                  </a:txBody>
                  <a:tcPr>
                    <a:solidFill>
                      <a:srgbClr val="004986"/>
                    </a:solidFill>
                  </a:tcPr>
                </a:tc>
                <a:tc>
                  <a:txBody>
                    <a:bodyPr/>
                    <a:lstStyle/>
                    <a:p>
                      <a:r>
                        <a:rPr lang="en-US" sz="1700" dirty="0"/>
                        <a:t>MCP Policies</a:t>
                      </a:r>
                    </a:p>
                  </a:txBody>
                  <a:tcPr>
                    <a:solidFill>
                      <a:schemeClr val="accent6"/>
                    </a:solidFill>
                  </a:tcPr>
                </a:tc>
                <a:extLst>
                  <a:ext uri="{0D108BD9-81ED-4DB2-BD59-A6C34878D82A}">
                    <a16:rowId xmlns:a16="http://schemas.microsoft.com/office/drawing/2014/main" val="4200607160"/>
                  </a:ext>
                </a:extLst>
              </a:tr>
              <a:tr h="370840">
                <a:tc>
                  <a:txBody>
                    <a:bodyPr/>
                    <a:lstStyle/>
                    <a:p>
                      <a:pPr lvl="1"/>
                      <a:r>
                        <a:rPr lang="en-US" sz="1700" dirty="0">
                          <a:solidFill>
                            <a:schemeClr val="accent1">
                              <a:lumMod val="50000"/>
                            </a:schemeClr>
                          </a:solidFill>
                        </a:rPr>
                        <a:t>Expand the Collection, Reporting, and Analysis of Standardized Data</a:t>
                      </a:r>
                    </a:p>
                  </a:txBody>
                  <a:tcPr anchor="ctr">
                    <a:solidFill>
                      <a:schemeClr val="bg1">
                        <a:lumMod val="95000"/>
                      </a:schemeClr>
                    </a:solidFill>
                  </a:tcPr>
                </a:tc>
                <a:tc>
                  <a:txBody>
                    <a:bodyPr/>
                    <a:lstStyle/>
                    <a:p>
                      <a:pPr marL="285750" indent="-285750">
                        <a:buFont typeface="Arial" panose="020B0604020202020204" pitchFamily="34" charset="0"/>
                        <a:buChar char="•"/>
                      </a:pPr>
                      <a:r>
                        <a:rPr lang="en-US" sz="1700" dirty="0">
                          <a:solidFill>
                            <a:schemeClr val="accent1">
                              <a:lumMod val="50000"/>
                            </a:schemeClr>
                          </a:solidFill>
                        </a:rPr>
                        <a:t>Require participants to implement HRSN screening</a:t>
                      </a:r>
                    </a:p>
                    <a:p>
                      <a:pPr marL="285750" indent="-285750">
                        <a:buFont typeface="Arial" panose="020B0604020202020204" pitchFamily="34" charset="0"/>
                        <a:buChar char="•"/>
                      </a:pPr>
                      <a:r>
                        <a:rPr lang="en-US" sz="1700" dirty="0">
                          <a:solidFill>
                            <a:schemeClr val="accent1">
                              <a:lumMod val="50000"/>
                            </a:schemeClr>
                          </a:solidFill>
                        </a:rPr>
                        <a:t>Collect beneficiary-level demographic and HRSN data and integrate into tools to support practices in tailoring care to their populations</a:t>
                      </a:r>
                    </a:p>
                  </a:txBody>
                  <a:tcPr>
                    <a:solidFill>
                      <a:schemeClr val="bg1">
                        <a:lumMod val="95000"/>
                      </a:schemeClr>
                    </a:solidFill>
                  </a:tcPr>
                </a:tc>
                <a:extLst>
                  <a:ext uri="{0D108BD9-81ED-4DB2-BD59-A6C34878D82A}">
                    <a16:rowId xmlns:a16="http://schemas.microsoft.com/office/drawing/2014/main" val="3871778547"/>
                  </a:ext>
                </a:extLst>
              </a:tr>
              <a:tr h="370840">
                <a:tc>
                  <a:txBody>
                    <a:bodyPr/>
                    <a:lstStyle/>
                    <a:p>
                      <a:pPr lvl="1"/>
                      <a:r>
                        <a:rPr lang="en-US" sz="1700" dirty="0">
                          <a:solidFill>
                            <a:schemeClr val="accent1">
                              <a:lumMod val="50000"/>
                            </a:schemeClr>
                          </a:solidFill>
                        </a:rPr>
                        <a:t>Evaluate Disparities Impacts and Integrate Equity Solutions across CMS Programs</a:t>
                      </a:r>
                    </a:p>
                  </a:txBody>
                  <a:tcPr anchor="ctr">
                    <a:solidFill>
                      <a:schemeClr val="bg1">
                        <a:lumMod val="95000"/>
                      </a:schemeClr>
                    </a:solidFill>
                  </a:tcPr>
                </a:tc>
                <a:tc>
                  <a:txBody>
                    <a:bodyPr/>
                    <a:lstStyle/>
                    <a:p>
                      <a:pPr marL="285750" indent="-285750">
                        <a:buFont typeface="Arial" panose="020B0604020202020204" pitchFamily="34" charset="0"/>
                        <a:buChar char="•"/>
                      </a:pPr>
                      <a:r>
                        <a:rPr lang="en-US" sz="1700" dirty="0">
                          <a:solidFill>
                            <a:schemeClr val="accent1">
                              <a:lumMod val="50000"/>
                            </a:schemeClr>
                          </a:solidFill>
                        </a:rPr>
                        <a:t>Reward participants for screening for social determinants</a:t>
                      </a:r>
                    </a:p>
                    <a:p>
                      <a:pPr marL="285750" indent="-285750">
                        <a:buFont typeface="Arial" panose="020B0604020202020204" pitchFamily="34" charset="0"/>
                        <a:buChar char="•"/>
                      </a:pPr>
                      <a:r>
                        <a:rPr lang="en-US" sz="1700" dirty="0">
                          <a:solidFill>
                            <a:schemeClr val="accent1">
                              <a:lumMod val="50000"/>
                            </a:schemeClr>
                          </a:solidFill>
                        </a:rPr>
                        <a:t>Assess MCP’s impact on social drivers of health in the evaluation</a:t>
                      </a:r>
                    </a:p>
                  </a:txBody>
                  <a:tcPr>
                    <a:solidFill>
                      <a:schemeClr val="bg1">
                        <a:lumMod val="95000"/>
                      </a:schemeClr>
                    </a:solidFill>
                  </a:tcPr>
                </a:tc>
                <a:extLst>
                  <a:ext uri="{0D108BD9-81ED-4DB2-BD59-A6C34878D82A}">
                    <a16:rowId xmlns:a16="http://schemas.microsoft.com/office/drawing/2014/main" val="3950230040"/>
                  </a:ext>
                </a:extLst>
              </a:tr>
              <a:tr h="370840">
                <a:tc>
                  <a:txBody>
                    <a:bodyPr/>
                    <a:lstStyle/>
                    <a:p>
                      <a:pPr lvl="1"/>
                      <a:r>
                        <a:rPr lang="en-US" sz="1700" dirty="0">
                          <a:solidFill>
                            <a:schemeClr val="accent1">
                              <a:lumMod val="50000"/>
                            </a:schemeClr>
                          </a:solidFill>
                        </a:rPr>
                        <a:t>Build Capacity of Healthcare Organizations and the Workforce to Reduce Health Care Disparities</a:t>
                      </a:r>
                    </a:p>
                  </a:txBody>
                  <a:tcPr>
                    <a:solidFill>
                      <a:schemeClr val="bg1">
                        <a:lumMod val="95000"/>
                      </a:schemeClr>
                    </a:solidFill>
                  </a:tcPr>
                </a:tc>
                <a:tc>
                  <a:txBody>
                    <a:bodyPr/>
                    <a:lstStyle/>
                    <a:p>
                      <a:pPr marL="285750" indent="-285750">
                        <a:buFont typeface="Arial" panose="020B0604020202020204" pitchFamily="34" charset="0"/>
                        <a:buChar char="•"/>
                      </a:pPr>
                      <a:r>
                        <a:rPr lang="en-US" sz="1700" dirty="0">
                          <a:solidFill>
                            <a:schemeClr val="accent1">
                              <a:lumMod val="50000"/>
                            </a:schemeClr>
                          </a:solidFill>
                        </a:rPr>
                        <a:t>Provide more financial resources to practices serving underserved populations</a:t>
                      </a:r>
                    </a:p>
                  </a:txBody>
                  <a:tcPr>
                    <a:solidFill>
                      <a:schemeClr val="bg1">
                        <a:lumMod val="95000"/>
                      </a:schemeClr>
                    </a:solidFill>
                  </a:tcPr>
                </a:tc>
                <a:extLst>
                  <a:ext uri="{0D108BD9-81ED-4DB2-BD59-A6C34878D82A}">
                    <a16:rowId xmlns:a16="http://schemas.microsoft.com/office/drawing/2014/main" val="639021399"/>
                  </a:ext>
                </a:extLst>
              </a:tr>
              <a:tr h="370840">
                <a:tc>
                  <a:txBody>
                    <a:bodyPr/>
                    <a:lstStyle/>
                    <a:p>
                      <a:pPr lvl="1"/>
                      <a:r>
                        <a:rPr lang="en-US" sz="1700" dirty="0">
                          <a:solidFill>
                            <a:schemeClr val="accent1">
                              <a:lumMod val="50000"/>
                            </a:schemeClr>
                          </a:solidFill>
                        </a:rPr>
                        <a:t>Advance Language Access, Health Literacy and the Provision of Culturally Tailored Services</a:t>
                      </a:r>
                    </a:p>
                  </a:txBody>
                  <a:tcPr anchor="ctr">
                    <a:solidFill>
                      <a:schemeClr val="bg1">
                        <a:lumMod val="95000"/>
                      </a:schemeClr>
                    </a:solidFill>
                  </a:tcPr>
                </a:tc>
                <a:tc>
                  <a:txBody>
                    <a:bodyPr/>
                    <a:lstStyle/>
                    <a:p>
                      <a:pPr marL="285750" indent="-285750">
                        <a:buFont typeface="Arial" panose="020B0604020202020204" pitchFamily="34" charset="0"/>
                        <a:buChar char="•"/>
                      </a:pPr>
                      <a:r>
                        <a:rPr lang="en-US" sz="1700" dirty="0">
                          <a:solidFill>
                            <a:schemeClr val="accent1">
                              <a:lumMod val="50000"/>
                            </a:schemeClr>
                          </a:solidFill>
                        </a:rPr>
                        <a:t>Require participants to implement and improve upon Health Equity plans</a:t>
                      </a:r>
                    </a:p>
                    <a:p>
                      <a:pPr marL="285750" indent="-285750">
                        <a:buFont typeface="Arial" panose="020B0604020202020204" pitchFamily="34" charset="0"/>
                        <a:buChar char="•"/>
                      </a:pPr>
                      <a:r>
                        <a:rPr lang="en-US" sz="1700" dirty="0">
                          <a:solidFill>
                            <a:schemeClr val="accent1">
                              <a:lumMod val="50000"/>
                            </a:schemeClr>
                          </a:solidFill>
                        </a:rPr>
                        <a:t>Improve chronic disease self-management through education</a:t>
                      </a:r>
                    </a:p>
                  </a:txBody>
                  <a:tcPr>
                    <a:solidFill>
                      <a:schemeClr val="bg1">
                        <a:lumMod val="95000"/>
                      </a:schemeClr>
                    </a:solidFill>
                  </a:tcPr>
                </a:tc>
                <a:extLst>
                  <a:ext uri="{0D108BD9-81ED-4DB2-BD59-A6C34878D82A}">
                    <a16:rowId xmlns:a16="http://schemas.microsoft.com/office/drawing/2014/main" val="887291550"/>
                  </a:ext>
                </a:extLst>
              </a:tr>
              <a:tr h="370840">
                <a:tc>
                  <a:txBody>
                    <a:bodyPr/>
                    <a:lstStyle/>
                    <a:p>
                      <a:pPr lvl="1"/>
                      <a:r>
                        <a:rPr lang="en-US" sz="1700" dirty="0">
                          <a:solidFill>
                            <a:schemeClr val="accent1">
                              <a:lumMod val="50000"/>
                            </a:schemeClr>
                          </a:solidFill>
                        </a:rPr>
                        <a:t>Increase All Forms of Accessibility to Health Care Services &amp; Coverage</a:t>
                      </a:r>
                    </a:p>
                  </a:txBody>
                  <a:tcPr>
                    <a:solidFill>
                      <a:schemeClr val="bg1">
                        <a:lumMod val="95000"/>
                      </a:schemeClr>
                    </a:solidFill>
                  </a:tcPr>
                </a:tc>
                <a:tc>
                  <a:txBody>
                    <a:bodyPr/>
                    <a:lstStyle/>
                    <a:p>
                      <a:pPr marL="285750" indent="-285750">
                        <a:buFont typeface="Arial" panose="020B0604020202020204" pitchFamily="34" charset="0"/>
                        <a:buChar char="•"/>
                      </a:pPr>
                      <a:r>
                        <a:rPr lang="en-US" sz="1700" dirty="0">
                          <a:solidFill>
                            <a:schemeClr val="accent1">
                              <a:lumMod val="50000"/>
                            </a:schemeClr>
                          </a:solidFill>
                        </a:rPr>
                        <a:t>Waive coinsurance for certain high-need beneficiaries</a:t>
                      </a:r>
                    </a:p>
                  </a:txBody>
                  <a:tcPr>
                    <a:solidFill>
                      <a:schemeClr val="bg1">
                        <a:lumMod val="95000"/>
                      </a:schemeClr>
                    </a:solidFill>
                  </a:tcPr>
                </a:tc>
                <a:extLst>
                  <a:ext uri="{0D108BD9-81ED-4DB2-BD59-A6C34878D82A}">
                    <a16:rowId xmlns:a16="http://schemas.microsoft.com/office/drawing/2014/main" val="976449558"/>
                  </a:ext>
                </a:extLst>
              </a:tr>
            </a:tbl>
          </a:graphicData>
        </a:graphic>
      </p:graphicFrame>
      <p:sp>
        <p:nvSpPr>
          <p:cNvPr id="2" name="Title 1">
            <a:extLst>
              <a:ext uri="{FF2B5EF4-FFF2-40B4-BE49-F238E27FC236}">
                <a16:creationId xmlns:a16="http://schemas.microsoft.com/office/drawing/2014/main" id="{3533B7BD-6100-4C0B-929B-CEF4238FC09A}"/>
              </a:ext>
            </a:extLst>
          </p:cNvPr>
          <p:cNvSpPr>
            <a:spLocks noGrp="1"/>
          </p:cNvSpPr>
          <p:nvPr>
            <p:ph type="ctrTitle"/>
          </p:nvPr>
        </p:nvSpPr>
        <p:spPr>
          <a:xfrm>
            <a:off x="413249" y="168855"/>
            <a:ext cx="9877859" cy="745048"/>
          </a:xfrm>
        </p:spPr>
        <p:txBody>
          <a:bodyPr/>
          <a:lstStyle/>
          <a:p>
            <a:r>
              <a:rPr lang="en-US" sz="3200" dirty="0"/>
              <a:t>Summary of Health Equity Approach</a:t>
            </a:r>
          </a:p>
        </p:txBody>
      </p:sp>
      <p:sp>
        <p:nvSpPr>
          <p:cNvPr id="4" name="Slide Number Placeholder 3">
            <a:extLst>
              <a:ext uri="{FF2B5EF4-FFF2-40B4-BE49-F238E27FC236}">
                <a16:creationId xmlns:a16="http://schemas.microsoft.com/office/drawing/2014/main" id="{799A9D75-EA4E-419C-ACCC-9580DCFB00C6}"/>
              </a:ext>
            </a:extLst>
          </p:cNvPr>
          <p:cNvSpPr>
            <a:spLocks noGrp="1"/>
          </p:cNvSpPr>
          <p:nvPr>
            <p:ph type="sldNum" sz="quarter" idx="4"/>
          </p:nvPr>
        </p:nvSpPr>
        <p:spPr/>
        <p:txBody>
          <a:bodyPr/>
          <a:lstStyle/>
          <a:p>
            <a:fld id="{48F63A3B-78C7-47BE-AE5E-E10140E04643}" type="slidenum">
              <a:rPr lang="en-US" smtClean="0"/>
              <a:pPr/>
              <a:t>14</a:t>
            </a:fld>
            <a:endParaRPr lang="en-US" dirty="0"/>
          </a:p>
        </p:txBody>
      </p:sp>
      <p:grpSp>
        <p:nvGrpSpPr>
          <p:cNvPr id="24" name="Group 23">
            <a:extLst>
              <a:ext uri="{FF2B5EF4-FFF2-40B4-BE49-F238E27FC236}">
                <a16:creationId xmlns:a16="http://schemas.microsoft.com/office/drawing/2014/main" id="{D5229E05-C123-417F-B8F4-7B6C39FB5706}"/>
              </a:ext>
            </a:extLst>
          </p:cNvPr>
          <p:cNvGrpSpPr/>
          <p:nvPr/>
        </p:nvGrpSpPr>
        <p:grpSpPr>
          <a:xfrm>
            <a:off x="7753347" y="111074"/>
            <a:ext cx="3673110" cy="1424326"/>
            <a:chOff x="7773011" y="131539"/>
            <a:chExt cx="3673110" cy="1424326"/>
          </a:xfrm>
        </p:grpSpPr>
        <p:sp>
          <p:nvSpPr>
            <p:cNvPr id="19" name="Title 1">
              <a:extLst>
                <a:ext uri="{FF2B5EF4-FFF2-40B4-BE49-F238E27FC236}">
                  <a16:creationId xmlns:a16="http://schemas.microsoft.com/office/drawing/2014/main" id="{C5BE4B95-D263-4975-987F-EC0E34E2798F}"/>
                </a:ext>
              </a:extLst>
            </p:cNvPr>
            <p:cNvSpPr txBox="1">
              <a:spLocks/>
            </p:cNvSpPr>
            <p:nvPr/>
          </p:nvSpPr>
          <p:spPr>
            <a:xfrm>
              <a:off x="7773011" y="457005"/>
              <a:ext cx="3233567" cy="1098860"/>
            </a:xfrm>
            <a:prstGeom prst="rect">
              <a:avLst/>
            </a:prstGeom>
            <a:noFill/>
            <a:effectLst>
              <a:outerShdw blurRad="596900" dist="241300" dir="4140000" sx="94000" sy="94000" algn="ctr" rotWithShape="0">
                <a:srgbClr val="000000">
                  <a:alpha val="43137"/>
                </a:srgbClr>
              </a:outerShdw>
              <a:reflection stA="45000" endPos="0" dist="50800" dir="5400000" sy="-100000" algn="bl" rotWithShape="0"/>
            </a:effectLst>
          </p:spPr>
          <p:txBody>
            <a:bodyPr vert="horz" lIns="91440" tIns="45720" rIns="91440" bIns="45720" rtlCol="0" anchor="t">
              <a:noAutofit/>
            </a:bodyPr>
            <a:lstStyle>
              <a:lvl1pPr algn="l" defTabSz="914400" rtl="0" eaLnBrk="1" latinLnBrk="0" hangingPunct="1">
                <a:lnSpc>
                  <a:spcPct val="90000"/>
                </a:lnSpc>
                <a:spcBef>
                  <a:spcPct val="0"/>
                </a:spcBef>
                <a:buNone/>
                <a:defRPr lang="en-US" sz="3600" b="1" i="0" kern="1200" dirty="0">
                  <a:solidFill>
                    <a:srgbClr val="002060"/>
                  </a:solidFill>
                  <a:latin typeface="Gill Sans MT" panose="020B0502020104020203" pitchFamily="34" charset="0"/>
                  <a:ea typeface="Tahoma" panose="020B0604030504040204" pitchFamily="34" charset="0"/>
                  <a:cs typeface="Tahoma" panose="020B0604030504040204" pitchFamily="34"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1600" b="1" i="0" u="none" strike="noStrike" kern="1200" cap="none" spc="0" normalizeH="0" baseline="0" noProof="0" dirty="0">
                  <a:ln>
                    <a:noFill/>
                  </a:ln>
                  <a:solidFill>
                    <a:srgbClr val="002060"/>
                  </a:solidFill>
                  <a:effectLst/>
                  <a:uLnTx/>
                  <a:uFillTx/>
                  <a:latin typeface="Gill Sans MT" panose="020B0502020104020203" pitchFamily="34" charset="0"/>
                  <a:ea typeface="Tahoma" panose="020B0604030504040204" pitchFamily="34" charset="0"/>
                  <a:cs typeface="Tahoma" panose="020B0604030504040204" pitchFamily="34" charset="0"/>
                </a:rPr>
                <a:t>CMS Framework for Operationalizing Health Equity </a:t>
              </a:r>
            </a:p>
          </p:txBody>
        </p:sp>
        <p:grpSp>
          <p:nvGrpSpPr>
            <p:cNvPr id="23" name="Group 22">
              <a:extLst>
                <a:ext uri="{FF2B5EF4-FFF2-40B4-BE49-F238E27FC236}">
                  <a16:creationId xmlns:a16="http://schemas.microsoft.com/office/drawing/2014/main" id="{4B10723D-919B-439C-81AF-89BAF6C6D7B2}"/>
                </a:ext>
              </a:extLst>
            </p:cNvPr>
            <p:cNvGrpSpPr/>
            <p:nvPr/>
          </p:nvGrpSpPr>
          <p:grpSpPr>
            <a:xfrm>
              <a:off x="10399346" y="131539"/>
              <a:ext cx="1046775" cy="985709"/>
              <a:chOff x="10495041" y="46475"/>
              <a:chExt cx="1046775" cy="985709"/>
            </a:xfrm>
          </p:grpSpPr>
          <p:pic>
            <p:nvPicPr>
              <p:cNvPr id="10" name="Picture 9" descr="Icon&#10;&#10;Description automatically generated">
                <a:extLst>
                  <a:ext uri="{FF2B5EF4-FFF2-40B4-BE49-F238E27FC236}">
                    <a16:creationId xmlns:a16="http://schemas.microsoft.com/office/drawing/2014/main" id="{4BEE30A8-7779-4A8D-9179-DC5B7047EB9A}"/>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979402" y="666424"/>
                <a:ext cx="365760" cy="365760"/>
              </a:xfrm>
              <a:prstGeom prst="rect">
                <a:avLst/>
              </a:prstGeom>
            </p:spPr>
          </p:pic>
          <p:pic>
            <p:nvPicPr>
              <p:cNvPr id="13" name="Picture 12" descr="Icon&#10;&#10;Description automatically generated">
                <a:extLst>
                  <a:ext uri="{FF2B5EF4-FFF2-40B4-BE49-F238E27FC236}">
                    <a16:creationId xmlns:a16="http://schemas.microsoft.com/office/drawing/2014/main" id="{6355D445-7186-4A90-90D7-F0B599D3EA3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495041" y="67458"/>
                <a:ext cx="365760" cy="365760"/>
              </a:xfrm>
              <a:prstGeom prst="rect">
                <a:avLst/>
              </a:prstGeom>
            </p:spPr>
          </p:pic>
          <p:pic>
            <p:nvPicPr>
              <p:cNvPr id="15" name="Picture 14" descr="Icon&#10;&#10;Description automatically generated">
                <a:extLst>
                  <a:ext uri="{FF2B5EF4-FFF2-40B4-BE49-F238E27FC236}">
                    <a16:creationId xmlns:a16="http://schemas.microsoft.com/office/drawing/2014/main" id="{40350A54-2352-4218-8347-9C107320BF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721722" y="341288"/>
                <a:ext cx="365760" cy="365760"/>
              </a:xfrm>
              <a:prstGeom prst="rect">
                <a:avLst/>
              </a:prstGeom>
            </p:spPr>
          </p:pic>
          <p:pic>
            <p:nvPicPr>
              <p:cNvPr id="21" name="Picture 20" descr="Logo, icon&#10;&#10;Description automatically generated">
                <a:extLst>
                  <a:ext uri="{FF2B5EF4-FFF2-40B4-BE49-F238E27FC236}">
                    <a16:creationId xmlns:a16="http://schemas.microsoft.com/office/drawing/2014/main" id="{D8F7AE9A-8D13-4514-85B4-88C58F949B9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176056" y="358051"/>
                <a:ext cx="365760" cy="365760"/>
              </a:xfrm>
              <a:prstGeom prst="rect">
                <a:avLst/>
              </a:prstGeom>
            </p:spPr>
          </p:pic>
          <p:pic>
            <p:nvPicPr>
              <p:cNvPr id="22" name="Picture 21" descr="Icon&#10;&#10;Description automatically generated">
                <a:extLst>
                  <a:ext uri="{FF2B5EF4-FFF2-40B4-BE49-F238E27FC236}">
                    <a16:creationId xmlns:a16="http://schemas.microsoft.com/office/drawing/2014/main" id="{7D8C641B-5BF4-4804-A623-9DE833FE3FE5}"/>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968066" y="46475"/>
                <a:ext cx="365760" cy="365760"/>
              </a:xfrm>
              <a:prstGeom prst="rect">
                <a:avLst/>
              </a:prstGeom>
            </p:spPr>
          </p:pic>
        </p:grpSp>
      </p:grpSp>
      <p:pic>
        <p:nvPicPr>
          <p:cNvPr id="26" name="Picture 25" descr="Icon&#10;&#10;Description automatically generated">
            <a:extLst>
              <a:ext uri="{FF2B5EF4-FFF2-40B4-BE49-F238E27FC236}">
                <a16:creationId xmlns:a16="http://schemas.microsoft.com/office/drawing/2014/main" id="{15CE48D6-4BED-4182-9246-AF7468DF6189}"/>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79351" y="1710781"/>
            <a:ext cx="548640" cy="548640"/>
          </a:xfrm>
          <a:prstGeom prst="rect">
            <a:avLst/>
          </a:prstGeom>
        </p:spPr>
      </p:pic>
      <p:pic>
        <p:nvPicPr>
          <p:cNvPr id="25" name="Picture 24" descr="Icon&#10;&#10;Description automatically generated">
            <a:extLst>
              <a:ext uri="{FF2B5EF4-FFF2-40B4-BE49-F238E27FC236}">
                <a16:creationId xmlns:a16="http://schemas.microsoft.com/office/drawing/2014/main" id="{EF0605CA-45BB-4414-8DDA-65B7FC6F6EE0}"/>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69519" y="2682856"/>
            <a:ext cx="548640" cy="548640"/>
          </a:xfrm>
          <a:prstGeom prst="rect">
            <a:avLst/>
          </a:prstGeom>
        </p:spPr>
      </p:pic>
      <p:pic>
        <p:nvPicPr>
          <p:cNvPr id="27" name="Picture 26" descr="Icon&#10;&#10;Description automatically generated">
            <a:extLst>
              <a:ext uri="{FF2B5EF4-FFF2-40B4-BE49-F238E27FC236}">
                <a16:creationId xmlns:a16="http://schemas.microsoft.com/office/drawing/2014/main" id="{3D4F3827-8D85-4FBF-B631-26B2D4916D07}"/>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69519" y="3461404"/>
            <a:ext cx="548640" cy="548640"/>
          </a:xfrm>
          <a:prstGeom prst="rect">
            <a:avLst/>
          </a:prstGeom>
        </p:spPr>
      </p:pic>
      <p:pic>
        <p:nvPicPr>
          <p:cNvPr id="28" name="Picture 27" descr="Logo, icon&#10;&#10;Description automatically generated">
            <a:extLst>
              <a:ext uri="{FF2B5EF4-FFF2-40B4-BE49-F238E27FC236}">
                <a16:creationId xmlns:a16="http://schemas.microsoft.com/office/drawing/2014/main" id="{C3E3F6B3-78C7-4441-A3DF-28CFD5ECF647}"/>
              </a:ext>
            </a:extLst>
          </p:cNvPr>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69519" y="4319433"/>
            <a:ext cx="548640" cy="548640"/>
          </a:xfrm>
          <a:prstGeom prst="rect">
            <a:avLst/>
          </a:prstGeom>
        </p:spPr>
      </p:pic>
      <p:pic>
        <p:nvPicPr>
          <p:cNvPr id="29" name="Picture 28" descr="Icon&#10;&#10;Description automatically generated">
            <a:extLst>
              <a:ext uri="{FF2B5EF4-FFF2-40B4-BE49-F238E27FC236}">
                <a16:creationId xmlns:a16="http://schemas.microsoft.com/office/drawing/2014/main" id="{40401C96-F72F-4F69-8A02-8AEF97CF3F38}"/>
              </a:ext>
            </a:extLst>
          </p:cNvPr>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69519" y="5206953"/>
            <a:ext cx="548640" cy="548640"/>
          </a:xfrm>
          <a:prstGeom prst="rect">
            <a:avLst/>
          </a:prstGeom>
        </p:spPr>
      </p:pic>
    </p:spTree>
    <p:extLst>
      <p:ext uri="{BB962C8B-B14F-4D97-AF65-F5344CB8AC3E}">
        <p14:creationId xmlns:p14="http://schemas.microsoft.com/office/powerpoint/2010/main" val="39753037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4F26DC3-BFC5-DF8C-E550-7C9C10FFEE47}"/>
              </a:ext>
            </a:extLst>
          </p:cNvPr>
          <p:cNvPicPr>
            <a:picLocks noChangeAspect="1"/>
          </p:cNvPicPr>
          <p:nvPr/>
        </p:nvPicPr>
        <p:blipFill>
          <a:blip r:embed="rId2"/>
          <a:stretch>
            <a:fillRect/>
          </a:stretch>
        </p:blipFill>
        <p:spPr>
          <a:xfrm>
            <a:off x="385483" y="430307"/>
            <a:ext cx="11456893" cy="6104965"/>
          </a:xfrm>
          <a:prstGeom prst="rect">
            <a:avLst/>
          </a:prstGeom>
        </p:spPr>
      </p:pic>
    </p:spTree>
    <p:extLst>
      <p:ext uri="{BB962C8B-B14F-4D97-AF65-F5344CB8AC3E}">
        <p14:creationId xmlns:p14="http://schemas.microsoft.com/office/powerpoint/2010/main" val="29049563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8000" y="1946607"/>
            <a:ext cx="11176000" cy="2964786"/>
          </a:xfrm>
          <a:prstGeom prst="rect">
            <a:avLst/>
          </a:prstGeom>
          <a:noFill/>
          <a:ln>
            <a:noFill/>
          </a:ln>
        </p:spPr>
        <p:txBody>
          <a:bodyPr wrap="square" rtlCol="0">
            <a:spAutoFit/>
          </a:bodyPr>
          <a:lstStyle/>
          <a:p>
            <a:pPr algn="ctr"/>
            <a:r>
              <a:rPr lang="en-US" sz="5333" b="1" dirty="0">
                <a:latin typeface="Arial" panose="020B0604020202020204" pitchFamily="34" charset="0"/>
                <a:cs typeface="Arial" panose="020B0604020202020204" pitchFamily="34" charset="0"/>
              </a:rPr>
              <a:t>Thank you!</a:t>
            </a:r>
          </a:p>
          <a:p>
            <a:pPr algn="ctr"/>
            <a:endParaRPr lang="en-US" sz="5333" b="1" dirty="0">
              <a:latin typeface="Arial" panose="020B0604020202020204" pitchFamily="34" charset="0"/>
              <a:cs typeface="Arial" panose="020B0604020202020204" pitchFamily="34" charset="0"/>
            </a:endParaRPr>
          </a:p>
          <a:p>
            <a:pPr algn="ctr"/>
            <a:r>
              <a:rPr lang="en-US" sz="5333" b="1" dirty="0">
                <a:latin typeface="Arial" panose="020B0604020202020204" pitchFamily="34" charset="0"/>
                <a:cs typeface="Arial" panose="020B0604020202020204" pitchFamily="34" charset="0"/>
              </a:rPr>
              <a:t>Questions?</a:t>
            </a:r>
          </a:p>
          <a:p>
            <a:pPr algn="ctr"/>
            <a:endParaRPr lang="en-US" sz="2667" b="1" dirty="0">
              <a:solidFill>
                <a:srgbClr val="55327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736937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CFD9BF7-70F1-A546-A238-191469109048}"/>
              </a:ext>
            </a:extLst>
          </p:cNvPr>
          <p:cNvSpPr>
            <a:spLocks noGrp="1"/>
          </p:cNvSpPr>
          <p:nvPr>
            <p:ph type="title" idx="4294967295"/>
          </p:nvPr>
        </p:nvSpPr>
        <p:spPr>
          <a:xfrm>
            <a:off x="0" y="2082800"/>
            <a:ext cx="10425113" cy="2251075"/>
          </a:xfrm>
          <a:prstGeom prst="rect">
            <a:avLst/>
          </a:prstGeom>
        </p:spPr>
        <p:txBody>
          <a:bodyPr>
            <a:normAutofit/>
          </a:bodyPr>
          <a:lstStyle/>
          <a:p>
            <a:r>
              <a:rPr lang="en-US" sz="4000" b="1" dirty="0">
                <a:solidFill>
                  <a:schemeClr val="accent1"/>
                </a:solidFill>
                <a:latin typeface="Arial" panose="020B0604020202020204" pitchFamily="34" charset="0"/>
                <a:cs typeface="Arial" panose="020B0604020202020204" pitchFamily="34" charset="0"/>
              </a:rPr>
              <a:t>MCP Purpose &amp; Goals</a:t>
            </a:r>
            <a:endParaRPr lang="en-US" sz="4000" b="1" i="1" dirty="0">
              <a:solidFill>
                <a:schemeClr val="accent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2B7FB333-4648-40DD-AC6C-1C4E35ACBA97}"/>
              </a:ext>
            </a:extLst>
          </p:cNvPr>
          <p:cNvSpPr txBox="1"/>
          <p:nvPr/>
        </p:nvSpPr>
        <p:spPr>
          <a:xfrm>
            <a:off x="2767545" y="6459494"/>
            <a:ext cx="6734479" cy="306751"/>
          </a:xfrm>
          <a:prstGeom prst="rect">
            <a:avLst/>
          </a:prstGeom>
          <a:noFill/>
        </p:spPr>
        <p:txBody>
          <a:bodyPr wrap="square" rtlCol="0">
            <a:spAutoFit/>
          </a:bodyPr>
          <a:lstStyle/>
          <a:p>
            <a:pPr marL="82549" marR="0" lvl="0" indent="-82549" algn="l" defTabSz="914377" rtl="0" eaLnBrk="1" fontAlgn="auto" latinLnBrk="0" hangingPunct="1">
              <a:lnSpc>
                <a:spcPct val="110000"/>
              </a:lnSpc>
              <a:spcBef>
                <a:spcPts val="0"/>
              </a:spcBef>
              <a:spcAft>
                <a:spcPts val="0"/>
              </a:spcAft>
              <a:buClrTx/>
              <a:buSzTx/>
              <a:buFontTx/>
              <a:buNone/>
              <a:tabLst/>
              <a:defRPr/>
            </a:pPr>
            <a:r>
              <a:rPr kumimoji="0" lang="en-US" sz="1333" b="0" i="0" u="none" strike="noStrike" kern="1200" cap="none" spc="0" normalizeH="0" baseline="0" noProof="0" dirty="0">
                <a:ln>
                  <a:noFill/>
                </a:ln>
                <a:solidFill>
                  <a:prstClr val="white"/>
                </a:solidFill>
                <a:effectLst/>
                <a:uLnTx/>
                <a:uFillTx/>
                <a:latin typeface="Calibri" panose="020F0502020204030204"/>
                <a:ea typeface="+mn-ea"/>
                <a:cs typeface="Arial" panose="020B0604020202020204" pitchFamily="34" charset="0"/>
              </a:rPr>
              <a:t>This information has not been disclosed to the public, it may be privileged and confidential. </a:t>
            </a:r>
          </a:p>
        </p:txBody>
      </p:sp>
    </p:spTree>
    <p:extLst>
      <p:ext uri="{BB962C8B-B14F-4D97-AF65-F5344CB8AC3E}">
        <p14:creationId xmlns:p14="http://schemas.microsoft.com/office/powerpoint/2010/main" val="1907858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FE99EF8B-1EC5-4409-9CD0-3B509242FB1E}"/>
              </a:ext>
            </a:extLst>
          </p:cNvPr>
          <p:cNvSpPr>
            <a:spLocks noGrp="1"/>
          </p:cNvSpPr>
          <p:nvPr>
            <p:ph type="ctrTitle" idx="4294967295"/>
          </p:nvPr>
        </p:nvSpPr>
        <p:spPr>
          <a:xfrm>
            <a:off x="0" y="441325"/>
            <a:ext cx="5303838" cy="744538"/>
          </a:xfrm>
          <a:prstGeom prst="rect">
            <a:avLst/>
          </a:prstGeom>
        </p:spPr>
        <p:txBody>
          <a:bodyPr/>
          <a:lstStyle/>
          <a:p>
            <a:r>
              <a:rPr lang="en-US" dirty="0"/>
              <a:t>Problem Statement</a:t>
            </a:r>
          </a:p>
        </p:txBody>
      </p:sp>
      <p:grpSp>
        <p:nvGrpSpPr>
          <p:cNvPr id="16" name="Group 15">
            <a:extLst>
              <a:ext uri="{FF2B5EF4-FFF2-40B4-BE49-F238E27FC236}">
                <a16:creationId xmlns:a16="http://schemas.microsoft.com/office/drawing/2014/main" id="{56AB182C-1E28-400F-83AC-A87B0390E428}"/>
              </a:ext>
            </a:extLst>
          </p:cNvPr>
          <p:cNvGrpSpPr/>
          <p:nvPr/>
        </p:nvGrpSpPr>
        <p:grpSpPr>
          <a:xfrm>
            <a:off x="661535" y="2192498"/>
            <a:ext cx="10550149" cy="3731355"/>
            <a:chOff x="820926" y="1755123"/>
            <a:chExt cx="10550149" cy="3731355"/>
          </a:xfrm>
        </p:grpSpPr>
        <p:grpSp>
          <p:nvGrpSpPr>
            <p:cNvPr id="197" name="Group 196">
              <a:extLst>
                <a:ext uri="{FF2B5EF4-FFF2-40B4-BE49-F238E27FC236}">
                  <a16:creationId xmlns:a16="http://schemas.microsoft.com/office/drawing/2014/main" id="{06D9D741-4035-499C-A434-05B33FCAA1A0}"/>
                </a:ext>
              </a:extLst>
            </p:cNvPr>
            <p:cNvGrpSpPr/>
            <p:nvPr/>
          </p:nvGrpSpPr>
          <p:grpSpPr>
            <a:xfrm>
              <a:off x="820926" y="1755123"/>
              <a:ext cx="10550149" cy="3731355"/>
              <a:chOff x="881246" y="1142918"/>
              <a:chExt cx="4023360" cy="3355105"/>
            </a:xfrm>
            <a:solidFill>
              <a:srgbClr val="CCE9DC">
                <a:alpha val="75000"/>
              </a:srgbClr>
            </a:solidFill>
          </p:grpSpPr>
          <p:sp>
            <p:nvSpPr>
              <p:cNvPr id="195" name="Rectangle: Rounded Corners 194">
                <a:extLst>
                  <a:ext uri="{FF2B5EF4-FFF2-40B4-BE49-F238E27FC236}">
                    <a16:creationId xmlns:a16="http://schemas.microsoft.com/office/drawing/2014/main" id="{91E60427-25AC-4E81-8C35-FC3D969C065D}"/>
                  </a:ext>
                </a:extLst>
              </p:cNvPr>
              <p:cNvSpPr/>
              <p:nvPr/>
            </p:nvSpPr>
            <p:spPr>
              <a:xfrm>
                <a:off x="881246" y="1142918"/>
                <a:ext cx="4023360" cy="3355105"/>
              </a:xfrm>
              <a:prstGeom prst="roundRect">
                <a:avLst/>
              </a:prstGeom>
              <a:grpFill/>
              <a:ln>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1D65C11-74F5-4975-A6FD-9A31A96842B1}"/>
                  </a:ext>
                </a:extLst>
              </p:cNvPr>
              <p:cNvSpPr/>
              <p:nvPr/>
            </p:nvSpPr>
            <p:spPr>
              <a:xfrm>
                <a:off x="931891" y="1277386"/>
                <a:ext cx="1860683" cy="3085673"/>
              </a:xfrm>
              <a:prstGeom prst="rect">
                <a:avLst/>
              </a:prstGeom>
              <a:noFill/>
            </p:spPr>
            <p:txBody>
              <a:bodyPr wrap="square">
                <a:spAutoFit/>
              </a:bodyPr>
              <a:lstStyle/>
              <a:p>
                <a:pPr algn="ctr"/>
                <a:r>
                  <a:rPr lang="en-US" sz="2300" b="1" dirty="0"/>
                  <a:t>Primary care forms the foundation of a high-performing health care system</a:t>
                </a:r>
                <a:endParaRPr lang="en-US" sz="2300" dirty="0"/>
              </a:p>
              <a:p>
                <a:endParaRPr lang="en-US" sz="1000" dirty="0"/>
              </a:p>
              <a:p>
                <a:pPr algn="ctr"/>
                <a:r>
                  <a:rPr lang="en-US" sz="2000" dirty="0"/>
                  <a:t>At a time when Medicare and Medicaid beneficiaries most need accessible, affordable, high-quality primary care to meet their rising needs and coordinate their care journey through increasingly fragmented expensive systems, primary care faces existential challenges to its core functions and modes of operation (NASEM 2021). </a:t>
                </a:r>
              </a:p>
            </p:txBody>
          </p:sp>
        </p:grpSp>
        <p:sp>
          <p:nvSpPr>
            <p:cNvPr id="86" name="Rectangle: Rounded Corners 85">
              <a:extLst>
                <a:ext uri="{FF2B5EF4-FFF2-40B4-BE49-F238E27FC236}">
                  <a16:creationId xmlns:a16="http://schemas.microsoft.com/office/drawing/2014/main" id="{F1EC6A78-A681-48F8-8552-AC2E009CB10E}"/>
                </a:ext>
              </a:extLst>
            </p:cNvPr>
            <p:cNvSpPr/>
            <p:nvPr/>
          </p:nvSpPr>
          <p:spPr>
            <a:xfrm>
              <a:off x="9564135" y="3809023"/>
              <a:ext cx="1538390" cy="281972"/>
            </a:xfrm>
            <a:prstGeom prst="roundRect">
              <a:avLst/>
            </a:prstGeom>
            <a:solidFill>
              <a:srgbClr val="B1B1FF"/>
            </a:solidFill>
            <a:ln>
              <a:solidFill>
                <a:srgbClr val="B1B1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Care Manager</a:t>
              </a:r>
            </a:p>
          </p:txBody>
        </p:sp>
        <p:cxnSp>
          <p:nvCxnSpPr>
            <p:cNvPr id="193" name="Straight Connector 192">
              <a:extLst>
                <a:ext uri="{FF2B5EF4-FFF2-40B4-BE49-F238E27FC236}">
                  <a16:creationId xmlns:a16="http://schemas.microsoft.com/office/drawing/2014/main" id="{AF359322-0090-4101-B66E-564065005522}"/>
                </a:ext>
              </a:extLst>
            </p:cNvPr>
            <p:cNvCxnSpPr>
              <a:cxnSpLocks/>
              <a:stCxn id="85" idx="0"/>
            </p:cNvCxnSpPr>
            <p:nvPr/>
          </p:nvCxnSpPr>
          <p:spPr>
            <a:xfrm flipV="1">
              <a:off x="8298739" y="3108258"/>
              <a:ext cx="0" cy="1107068"/>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5" name="Straight Connector 154">
              <a:extLst>
                <a:ext uri="{FF2B5EF4-FFF2-40B4-BE49-F238E27FC236}">
                  <a16:creationId xmlns:a16="http://schemas.microsoft.com/office/drawing/2014/main" id="{FA5A3B40-646B-4A0B-B142-535D3C5355EF}"/>
                </a:ext>
              </a:extLst>
            </p:cNvPr>
            <p:cNvCxnSpPr>
              <a:cxnSpLocks/>
              <a:stCxn id="85" idx="3"/>
              <a:endCxn id="77" idx="2"/>
            </p:cNvCxnSpPr>
            <p:nvPr/>
          </p:nvCxnSpPr>
          <p:spPr>
            <a:xfrm flipV="1">
              <a:off x="8971035" y="2564377"/>
              <a:ext cx="770272" cy="1791935"/>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2" name="Straight Connector 151">
              <a:extLst>
                <a:ext uri="{FF2B5EF4-FFF2-40B4-BE49-F238E27FC236}">
                  <a16:creationId xmlns:a16="http://schemas.microsoft.com/office/drawing/2014/main" id="{F12D7E4B-2C1F-496E-8874-1108CDD2E684}"/>
                </a:ext>
              </a:extLst>
            </p:cNvPr>
            <p:cNvCxnSpPr>
              <a:cxnSpLocks/>
              <a:stCxn id="85" idx="1"/>
              <a:endCxn id="74" idx="2"/>
            </p:cNvCxnSpPr>
            <p:nvPr/>
          </p:nvCxnSpPr>
          <p:spPr>
            <a:xfrm flipH="1" flipV="1">
              <a:off x="6800917" y="2570432"/>
              <a:ext cx="825526" cy="1785880"/>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74" name="Rectangle: Rounded Corners 73">
              <a:extLst>
                <a:ext uri="{FF2B5EF4-FFF2-40B4-BE49-F238E27FC236}">
                  <a16:creationId xmlns:a16="http://schemas.microsoft.com/office/drawing/2014/main" id="{5EC08613-2716-402C-8FBD-0A9BF710F0F0}"/>
                </a:ext>
              </a:extLst>
            </p:cNvPr>
            <p:cNvSpPr/>
            <p:nvPr/>
          </p:nvSpPr>
          <p:spPr>
            <a:xfrm>
              <a:off x="5870025" y="2255122"/>
              <a:ext cx="1861783" cy="315310"/>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Behavioral Health Specialist</a:t>
              </a:r>
            </a:p>
          </p:txBody>
        </p:sp>
        <p:sp>
          <p:nvSpPr>
            <p:cNvPr id="75" name="Rectangle: Rounded Corners 74">
              <a:extLst>
                <a:ext uri="{FF2B5EF4-FFF2-40B4-BE49-F238E27FC236}">
                  <a16:creationId xmlns:a16="http://schemas.microsoft.com/office/drawing/2014/main" id="{D52F1E72-12C0-4950-BD7A-47F3A11FED39}"/>
                </a:ext>
              </a:extLst>
            </p:cNvPr>
            <p:cNvSpPr/>
            <p:nvPr/>
          </p:nvSpPr>
          <p:spPr>
            <a:xfrm>
              <a:off x="5965958" y="3709071"/>
              <a:ext cx="1344592" cy="281972"/>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Medical Assistant</a:t>
              </a:r>
            </a:p>
          </p:txBody>
        </p:sp>
        <p:sp>
          <p:nvSpPr>
            <p:cNvPr id="76" name="Rectangle: Rounded Corners 75">
              <a:extLst>
                <a:ext uri="{FF2B5EF4-FFF2-40B4-BE49-F238E27FC236}">
                  <a16:creationId xmlns:a16="http://schemas.microsoft.com/office/drawing/2014/main" id="{10BF6812-3AEC-4EE8-958C-45F17DBDA99B}"/>
                </a:ext>
              </a:extLst>
            </p:cNvPr>
            <p:cNvSpPr/>
            <p:nvPr/>
          </p:nvSpPr>
          <p:spPr>
            <a:xfrm>
              <a:off x="9305782" y="4356312"/>
              <a:ext cx="871047" cy="281972"/>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Nurse</a:t>
              </a:r>
            </a:p>
          </p:txBody>
        </p:sp>
        <p:sp>
          <p:nvSpPr>
            <p:cNvPr id="77" name="Rectangle: Rounded Corners 76">
              <a:extLst>
                <a:ext uri="{FF2B5EF4-FFF2-40B4-BE49-F238E27FC236}">
                  <a16:creationId xmlns:a16="http://schemas.microsoft.com/office/drawing/2014/main" id="{2DB13B87-100E-4EB9-B254-D0B88D3CCA46}"/>
                </a:ext>
              </a:extLst>
            </p:cNvPr>
            <p:cNvSpPr/>
            <p:nvPr/>
          </p:nvSpPr>
          <p:spPr>
            <a:xfrm>
              <a:off x="8810415" y="2244337"/>
              <a:ext cx="1861783" cy="320040"/>
            </a:xfrm>
            <a:prstGeom prst="roundRect">
              <a:avLst/>
            </a:prstGeom>
            <a:solidFill>
              <a:srgbClr val="DE842A"/>
            </a:solidFill>
            <a:ln>
              <a:solidFill>
                <a:srgbClr val="DE842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Social Support Services</a:t>
              </a:r>
            </a:p>
          </p:txBody>
        </p:sp>
        <p:sp>
          <p:nvSpPr>
            <p:cNvPr id="79" name="Rectangle: Rounded Corners 78">
              <a:extLst>
                <a:ext uri="{FF2B5EF4-FFF2-40B4-BE49-F238E27FC236}">
                  <a16:creationId xmlns:a16="http://schemas.microsoft.com/office/drawing/2014/main" id="{E3C66BAA-9CA1-4E37-B29E-D51027EFBC95}"/>
                </a:ext>
              </a:extLst>
            </p:cNvPr>
            <p:cNvSpPr/>
            <p:nvPr/>
          </p:nvSpPr>
          <p:spPr>
            <a:xfrm>
              <a:off x="9438882" y="2988410"/>
              <a:ext cx="871047" cy="281972"/>
            </a:xfrm>
            <a:prstGeom prst="roundRect">
              <a:avLst/>
            </a:prstGeom>
            <a:solidFill>
              <a:srgbClr val="B1B1FF"/>
            </a:solidFill>
            <a:ln>
              <a:solidFill>
                <a:srgbClr val="B1B1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Pharmacist</a:t>
              </a:r>
            </a:p>
          </p:txBody>
        </p:sp>
        <p:sp>
          <p:nvSpPr>
            <p:cNvPr id="80" name="Rectangle: Rounded Corners 79">
              <a:extLst>
                <a:ext uri="{FF2B5EF4-FFF2-40B4-BE49-F238E27FC236}">
                  <a16:creationId xmlns:a16="http://schemas.microsoft.com/office/drawing/2014/main" id="{539339F2-016A-4E47-B7BB-E3F82DEA4453}"/>
                </a:ext>
              </a:extLst>
            </p:cNvPr>
            <p:cNvSpPr/>
            <p:nvPr/>
          </p:nvSpPr>
          <p:spPr>
            <a:xfrm>
              <a:off x="7592971" y="2849435"/>
              <a:ext cx="1344592" cy="281972"/>
            </a:xfrm>
            <a:prstGeom prst="roundRect">
              <a:avLst/>
            </a:prstGeom>
            <a:solidFill>
              <a:srgbClr val="00627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PC Clinician</a:t>
              </a:r>
            </a:p>
          </p:txBody>
        </p:sp>
        <p:sp>
          <p:nvSpPr>
            <p:cNvPr id="82" name="Rectangle: Rounded Corners 81">
              <a:extLst>
                <a:ext uri="{FF2B5EF4-FFF2-40B4-BE49-F238E27FC236}">
                  <a16:creationId xmlns:a16="http://schemas.microsoft.com/office/drawing/2014/main" id="{4458FE3C-2B9B-4E60-9905-BA6E286B6CE1}"/>
                </a:ext>
              </a:extLst>
            </p:cNvPr>
            <p:cNvSpPr/>
            <p:nvPr/>
          </p:nvSpPr>
          <p:spPr>
            <a:xfrm>
              <a:off x="5795149" y="3021779"/>
              <a:ext cx="1538390" cy="281972"/>
            </a:xfrm>
            <a:prstGeom prst="roundRect">
              <a:avLst/>
            </a:prstGeom>
            <a:solidFill>
              <a:srgbClr val="DE842A"/>
            </a:solidFill>
            <a:ln>
              <a:solidFill>
                <a:srgbClr val="DE842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Social Worker</a:t>
              </a:r>
            </a:p>
          </p:txBody>
        </p:sp>
        <p:sp>
          <p:nvSpPr>
            <p:cNvPr id="83" name="Rectangle: Rounded Corners 82">
              <a:extLst>
                <a:ext uri="{FF2B5EF4-FFF2-40B4-BE49-F238E27FC236}">
                  <a16:creationId xmlns:a16="http://schemas.microsoft.com/office/drawing/2014/main" id="{DC3AD862-C001-44CB-A6B6-588100BEDF76}"/>
                </a:ext>
              </a:extLst>
            </p:cNvPr>
            <p:cNvSpPr/>
            <p:nvPr/>
          </p:nvSpPr>
          <p:spPr>
            <a:xfrm>
              <a:off x="5722599" y="4406101"/>
              <a:ext cx="1538390" cy="281972"/>
            </a:xfrm>
            <a:prstGeom prst="roundRect">
              <a:avLst/>
            </a:prstGeom>
            <a:solidFill>
              <a:srgbClr val="B1B1FF"/>
            </a:solidFill>
            <a:ln>
              <a:solidFill>
                <a:srgbClr val="B1B1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Home Health Aide</a:t>
              </a:r>
            </a:p>
          </p:txBody>
        </p:sp>
        <p:sp>
          <p:nvSpPr>
            <p:cNvPr id="84" name="Rectangle: Rounded Corners 83">
              <a:extLst>
                <a:ext uri="{FF2B5EF4-FFF2-40B4-BE49-F238E27FC236}">
                  <a16:creationId xmlns:a16="http://schemas.microsoft.com/office/drawing/2014/main" id="{641055F6-C255-4EE5-96FC-3F946A80638B}"/>
                </a:ext>
              </a:extLst>
            </p:cNvPr>
            <p:cNvSpPr/>
            <p:nvPr/>
          </p:nvSpPr>
          <p:spPr>
            <a:xfrm>
              <a:off x="7592970" y="1932866"/>
              <a:ext cx="1344593" cy="281972"/>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Office Staff</a:t>
              </a:r>
            </a:p>
          </p:txBody>
        </p:sp>
        <p:sp>
          <p:nvSpPr>
            <p:cNvPr id="85" name="Rectangle: Rounded Corners 84">
              <a:extLst>
                <a:ext uri="{FF2B5EF4-FFF2-40B4-BE49-F238E27FC236}">
                  <a16:creationId xmlns:a16="http://schemas.microsoft.com/office/drawing/2014/main" id="{34556A54-834F-4A3F-B8E5-9CE666FC78C3}"/>
                </a:ext>
              </a:extLst>
            </p:cNvPr>
            <p:cNvSpPr/>
            <p:nvPr/>
          </p:nvSpPr>
          <p:spPr>
            <a:xfrm>
              <a:off x="7626443" y="4215326"/>
              <a:ext cx="1344592" cy="281972"/>
            </a:xfrm>
            <a:prstGeom prst="roundRect">
              <a:avLst/>
            </a:prstGeom>
            <a:solidFill>
              <a:srgbClr val="FFE699"/>
            </a:solidFill>
            <a:ln>
              <a:solidFill>
                <a:srgbClr val="FFE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rgbClr val="004986"/>
                  </a:solidFill>
                </a:rPr>
                <a:t>Patient &amp; Family</a:t>
              </a:r>
            </a:p>
          </p:txBody>
        </p:sp>
        <p:pic>
          <p:nvPicPr>
            <p:cNvPr id="116" name="Graphic 115" descr="Users">
              <a:extLst>
                <a:ext uri="{FF2B5EF4-FFF2-40B4-BE49-F238E27FC236}">
                  <a16:creationId xmlns:a16="http://schemas.microsoft.com/office/drawing/2014/main" id="{4C97C554-3523-410B-B16B-E16CF05E37DA}"/>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41539" y="3146411"/>
              <a:ext cx="914400" cy="914400"/>
            </a:xfrm>
            <a:prstGeom prst="rect">
              <a:avLst/>
            </a:prstGeom>
          </p:spPr>
        </p:pic>
        <p:cxnSp>
          <p:nvCxnSpPr>
            <p:cNvPr id="118" name="Straight Connector 117">
              <a:extLst>
                <a:ext uri="{FF2B5EF4-FFF2-40B4-BE49-F238E27FC236}">
                  <a16:creationId xmlns:a16="http://schemas.microsoft.com/office/drawing/2014/main" id="{A2A03BC3-83D9-4F2E-BBFB-859B396964E7}"/>
                </a:ext>
              </a:extLst>
            </p:cNvPr>
            <p:cNvCxnSpPr>
              <a:stCxn id="80" idx="1"/>
              <a:endCxn id="74" idx="2"/>
            </p:cNvCxnSpPr>
            <p:nvPr/>
          </p:nvCxnSpPr>
          <p:spPr>
            <a:xfrm flipH="1" flipV="1">
              <a:off x="6800917" y="2570432"/>
              <a:ext cx="792054" cy="419989"/>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22" name="Straight Connector 121">
              <a:extLst>
                <a:ext uri="{FF2B5EF4-FFF2-40B4-BE49-F238E27FC236}">
                  <a16:creationId xmlns:a16="http://schemas.microsoft.com/office/drawing/2014/main" id="{0E505F6B-D969-473C-BC9B-FB2E2A8546CB}"/>
                </a:ext>
              </a:extLst>
            </p:cNvPr>
            <p:cNvCxnSpPr>
              <a:cxnSpLocks/>
              <a:stCxn id="85" idx="3"/>
              <a:endCxn id="79" idx="1"/>
            </p:cNvCxnSpPr>
            <p:nvPr/>
          </p:nvCxnSpPr>
          <p:spPr>
            <a:xfrm flipV="1">
              <a:off x="8971035" y="3129396"/>
              <a:ext cx="467847" cy="1226916"/>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24" name="Straight Connector 123">
              <a:extLst>
                <a:ext uri="{FF2B5EF4-FFF2-40B4-BE49-F238E27FC236}">
                  <a16:creationId xmlns:a16="http://schemas.microsoft.com/office/drawing/2014/main" id="{2C216D04-0595-4703-82AA-F81C1DD016C4}"/>
                </a:ext>
              </a:extLst>
            </p:cNvPr>
            <p:cNvCxnSpPr>
              <a:cxnSpLocks/>
              <a:stCxn id="85" idx="1"/>
              <a:endCxn id="82" idx="3"/>
            </p:cNvCxnSpPr>
            <p:nvPr/>
          </p:nvCxnSpPr>
          <p:spPr>
            <a:xfrm flipH="1" flipV="1">
              <a:off x="7333539" y="3162765"/>
              <a:ext cx="292904" cy="1193547"/>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27" name="Straight Connector 126">
              <a:extLst>
                <a:ext uri="{FF2B5EF4-FFF2-40B4-BE49-F238E27FC236}">
                  <a16:creationId xmlns:a16="http://schemas.microsoft.com/office/drawing/2014/main" id="{3ADA4F03-3D4D-44DE-906F-FFBE9C10791A}"/>
                </a:ext>
              </a:extLst>
            </p:cNvPr>
            <p:cNvCxnSpPr>
              <a:cxnSpLocks/>
              <a:stCxn id="85" idx="1"/>
              <a:endCxn id="75" idx="3"/>
            </p:cNvCxnSpPr>
            <p:nvPr/>
          </p:nvCxnSpPr>
          <p:spPr>
            <a:xfrm flipH="1" flipV="1">
              <a:off x="7310550" y="3850057"/>
              <a:ext cx="315893" cy="506255"/>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0" name="Straight Connector 129">
              <a:extLst>
                <a:ext uri="{FF2B5EF4-FFF2-40B4-BE49-F238E27FC236}">
                  <a16:creationId xmlns:a16="http://schemas.microsoft.com/office/drawing/2014/main" id="{853910FF-325F-47FE-953A-3BFD28EA6E5A}"/>
                </a:ext>
              </a:extLst>
            </p:cNvPr>
            <p:cNvCxnSpPr>
              <a:cxnSpLocks/>
              <a:stCxn id="85" idx="1"/>
              <a:endCxn id="83" idx="3"/>
            </p:cNvCxnSpPr>
            <p:nvPr/>
          </p:nvCxnSpPr>
          <p:spPr>
            <a:xfrm flipH="1">
              <a:off x="7260989" y="4356312"/>
              <a:ext cx="365454" cy="190775"/>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36" name="Straight Connector 135">
              <a:extLst>
                <a:ext uri="{FF2B5EF4-FFF2-40B4-BE49-F238E27FC236}">
                  <a16:creationId xmlns:a16="http://schemas.microsoft.com/office/drawing/2014/main" id="{3711399F-AFD6-4B12-BD03-9F9C8ACE8706}"/>
                </a:ext>
              </a:extLst>
            </p:cNvPr>
            <p:cNvCxnSpPr>
              <a:cxnSpLocks/>
              <a:stCxn id="85" idx="3"/>
              <a:endCxn id="86" idx="1"/>
            </p:cNvCxnSpPr>
            <p:nvPr/>
          </p:nvCxnSpPr>
          <p:spPr>
            <a:xfrm>
              <a:off x="8971035" y="4356312"/>
              <a:ext cx="324551" cy="140986"/>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40" name="Straight Connector 139">
              <a:extLst>
                <a:ext uri="{FF2B5EF4-FFF2-40B4-BE49-F238E27FC236}">
                  <a16:creationId xmlns:a16="http://schemas.microsoft.com/office/drawing/2014/main" id="{6692B628-481C-4D1E-AFCD-C159FA97D1A5}"/>
                </a:ext>
              </a:extLst>
            </p:cNvPr>
            <p:cNvCxnSpPr>
              <a:cxnSpLocks/>
              <a:stCxn id="85" idx="3"/>
              <a:endCxn id="76" idx="1"/>
            </p:cNvCxnSpPr>
            <p:nvPr/>
          </p:nvCxnSpPr>
          <p:spPr>
            <a:xfrm>
              <a:off x="8971035" y="4356312"/>
              <a:ext cx="334747" cy="140986"/>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46" name="Straight Connector 145">
              <a:extLst>
                <a:ext uri="{FF2B5EF4-FFF2-40B4-BE49-F238E27FC236}">
                  <a16:creationId xmlns:a16="http://schemas.microsoft.com/office/drawing/2014/main" id="{3AC4BD01-107A-4CF2-A9EA-C7E9B5A7179B}"/>
                </a:ext>
              </a:extLst>
            </p:cNvPr>
            <p:cNvCxnSpPr>
              <a:cxnSpLocks/>
              <a:stCxn id="80" idx="3"/>
              <a:endCxn id="79" idx="1"/>
            </p:cNvCxnSpPr>
            <p:nvPr/>
          </p:nvCxnSpPr>
          <p:spPr>
            <a:xfrm>
              <a:off x="8937563" y="2990421"/>
              <a:ext cx="501319" cy="138975"/>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58" name="Straight Connector 157">
              <a:extLst>
                <a:ext uri="{FF2B5EF4-FFF2-40B4-BE49-F238E27FC236}">
                  <a16:creationId xmlns:a16="http://schemas.microsoft.com/office/drawing/2014/main" id="{3BFBC061-C161-4026-A931-8C07C9C2763D}"/>
                </a:ext>
              </a:extLst>
            </p:cNvPr>
            <p:cNvCxnSpPr>
              <a:cxnSpLocks/>
              <a:stCxn id="80" idx="3"/>
              <a:endCxn id="76" idx="1"/>
            </p:cNvCxnSpPr>
            <p:nvPr/>
          </p:nvCxnSpPr>
          <p:spPr>
            <a:xfrm>
              <a:off x="8937563" y="2990421"/>
              <a:ext cx="368219" cy="1506877"/>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162" name="Rectangle: Rounded Corners 161">
              <a:extLst>
                <a:ext uri="{FF2B5EF4-FFF2-40B4-BE49-F238E27FC236}">
                  <a16:creationId xmlns:a16="http://schemas.microsoft.com/office/drawing/2014/main" id="{AA1A6DC0-3D01-4C7A-97D9-F61510951349}"/>
                </a:ext>
              </a:extLst>
            </p:cNvPr>
            <p:cNvSpPr/>
            <p:nvPr/>
          </p:nvSpPr>
          <p:spPr>
            <a:xfrm>
              <a:off x="7863215" y="4876167"/>
              <a:ext cx="871047" cy="281972"/>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Specialists</a:t>
              </a:r>
            </a:p>
          </p:txBody>
        </p:sp>
        <p:cxnSp>
          <p:nvCxnSpPr>
            <p:cNvPr id="163" name="Straight Connector 162">
              <a:extLst>
                <a:ext uri="{FF2B5EF4-FFF2-40B4-BE49-F238E27FC236}">
                  <a16:creationId xmlns:a16="http://schemas.microsoft.com/office/drawing/2014/main" id="{4324F188-FB09-4643-AAB5-BD6191BBA257}"/>
                </a:ext>
              </a:extLst>
            </p:cNvPr>
            <p:cNvCxnSpPr>
              <a:cxnSpLocks/>
              <a:stCxn id="80" idx="0"/>
              <a:endCxn id="84" idx="2"/>
            </p:cNvCxnSpPr>
            <p:nvPr/>
          </p:nvCxnSpPr>
          <p:spPr>
            <a:xfrm flipV="1">
              <a:off x="8265267" y="2214838"/>
              <a:ext cx="0" cy="634597"/>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176" name="Straight Connector 175">
              <a:extLst>
                <a:ext uri="{FF2B5EF4-FFF2-40B4-BE49-F238E27FC236}">
                  <a16:creationId xmlns:a16="http://schemas.microsoft.com/office/drawing/2014/main" id="{20721641-6CEB-4206-9522-39BCC482B188}"/>
                </a:ext>
              </a:extLst>
            </p:cNvPr>
            <p:cNvCxnSpPr>
              <a:cxnSpLocks/>
              <a:stCxn id="85" idx="2"/>
              <a:endCxn id="162" idx="0"/>
            </p:cNvCxnSpPr>
            <p:nvPr/>
          </p:nvCxnSpPr>
          <p:spPr>
            <a:xfrm>
              <a:off x="8298739" y="4497298"/>
              <a:ext cx="0" cy="378869"/>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3" name="Straight Connector 42">
              <a:extLst>
                <a:ext uri="{FF2B5EF4-FFF2-40B4-BE49-F238E27FC236}">
                  <a16:creationId xmlns:a16="http://schemas.microsoft.com/office/drawing/2014/main" id="{98A3C3F6-DB73-48A7-94D5-57FC6C443039}"/>
                </a:ext>
              </a:extLst>
            </p:cNvPr>
            <p:cNvCxnSpPr>
              <a:cxnSpLocks/>
              <a:endCxn id="86" idx="1"/>
            </p:cNvCxnSpPr>
            <p:nvPr/>
          </p:nvCxnSpPr>
          <p:spPr>
            <a:xfrm flipV="1">
              <a:off x="8845782" y="3950009"/>
              <a:ext cx="718353" cy="497299"/>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cxnSp>
          <p:nvCxnSpPr>
            <p:cNvPr id="46" name="Straight Connector 45">
              <a:extLst>
                <a:ext uri="{FF2B5EF4-FFF2-40B4-BE49-F238E27FC236}">
                  <a16:creationId xmlns:a16="http://schemas.microsoft.com/office/drawing/2014/main" id="{C17DDD6F-7BB3-42E9-9BBB-D700720253DF}"/>
                </a:ext>
              </a:extLst>
            </p:cNvPr>
            <p:cNvCxnSpPr>
              <a:cxnSpLocks/>
              <a:stCxn id="80" idx="2"/>
              <a:endCxn id="86" idx="1"/>
            </p:cNvCxnSpPr>
            <p:nvPr/>
          </p:nvCxnSpPr>
          <p:spPr>
            <a:xfrm>
              <a:off x="8265267" y="3131407"/>
              <a:ext cx="1298868" cy="818602"/>
            </a:xfrm>
            <a:prstGeom prst="line">
              <a:avLst/>
            </a:prstGeom>
            <a:ln w="9525" cap="flat" cmpd="sng" algn="ctr">
              <a:solidFill>
                <a:schemeClr val="accent3"/>
              </a:solidFill>
              <a:prstDash val="dash"/>
              <a:round/>
              <a:headEnd type="none" w="med" len="med"/>
              <a:tailEnd type="none" w="med" len="med"/>
            </a:ln>
          </p:spPr>
          <p:style>
            <a:lnRef idx="0">
              <a:scrgbClr r="0" g="0" b="0"/>
            </a:lnRef>
            <a:fillRef idx="0">
              <a:scrgbClr r="0" g="0" b="0"/>
            </a:fillRef>
            <a:effectRef idx="0">
              <a:scrgbClr r="0" g="0" b="0"/>
            </a:effectRef>
            <a:fontRef idx="minor">
              <a:schemeClr val="tx1"/>
            </a:fontRef>
          </p:style>
        </p:cxnSp>
      </p:grpSp>
    </p:spTree>
    <p:extLst>
      <p:ext uri="{BB962C8B-B14F-4D97-AF65-F5344CB8AC3E}">
        <p14:creationId xmlns:p14="http://schemas.microsoft.com/office/powerpoint/2010/main" val="23066613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5DF3602-5308-4437-A1FA-50F2EED4211F}"/>
              </a:ext>
            </a:extLst>
          </p:cNvPr>
          <p:cNvSpPr>
            <a:spLocks noGrp="1"/>
          </p:cNvSpPr>
          <p:nvPr>
            <p:ph type="ctrTitle" idx="4294967295"/>
          </p:nvPr>
        </p:nvSpPr>
        <p:spPr>
          <a:xfrm>
            <a:off x="0" y="1693863"/>
            <a:ext cx="2519363" cy="2770187"/>
          </a:xfrm>
          <a:prstGeom prst="rect">
            <a:avLst/>
          </a:prstGeom>
        </p:spPr>
        <p:txBody>
          <a:bodyPr/>
          <a:lstStyle/>
          <a:p>
            <a:r>
              <a:rPr lang="en-US" sz="2800" dirty="0"/>
              <a:t>What will the Making Care Primary (MCP) Model do for Medicare and Medicaid Beneficiaries? </a:t>
            </a:r>
          </a:p>
        </p:txBody>
      </p:sp>
      <p:sp>
        <p:nvSpPr>
          <p:cNvPr id="12" name="Title 7">
            <a:extLst>
              <a:ext uri="{FF2B5EF4-FFF2-40B4-BE49-F238E27FC236}">
                <a16:creationId xmlns:a16="http://schemas.microsoft.com/office/drawing/2014/main" id="{848F4840-7C18-4707-9DF6-75E3683FA36B}"/>
              </a:ext>
            </a:extLst>
          </p:cNvPr>
          <p:cNvSpPr txBox="1">
            <a:spLocks/>
          </p:cNvSpPr>
          <p:nvPr/>
        </p:nvSpPr>
        <p:spPr>
          <a:xfrm>
            <a:off x="3506793" y="607866"/>
            <a:ext cx="8173987" cy="1070458"/>
          </a:xfrm>
          <a:prstGeom prst="rect">
            <a:avLst/>
          </a:prstGeom>
        </p:spPr>
        <p:txBody>
          <a:bodyPr vert="horz" lIns="91440" tIns="45720" rIns="91440" bIns="45720" rtlCol="0" anchor="t">
            <a:noAutofit/>
          </a:bodyPr>
          <a:lstStyle>
            <a:lvl1pPr algn="l" defTabSz="914400" rtl="0" eaLnBrk="1" latinLnBrk="0" hangingPunct="1">
              <a:lnSpc>
                <a:spcPct val="90000"/>
              </a:lnSpc>
              <a:spcBef>
                <a:spcPct val="0"/>
              </a:spcBef>
              <a:buNone/>
              <a:defRPr sz="3200" b="0" i="0" kern="1200">
                <a:solidFill>
                  <a:schemeClr val="bg1"/>
                </a:solidFill>
                <a:latin typeface="+mn-lt"/>
                <a:ea typeface="Calibri" panose="020F0502020204030204" pitchFamily="34" charset="0"/>
                <a:cs typeface="Calibri" panose="020F0502020204030204" pitchFamily="34" charset="0"/>
              </a:defRPr>
            </a:lvl1pPr>
          </a:lstStyle>
          <a:p>
            <a:pPr algn="ctr"/>
            <a:r>
              <a:rPr lang="en-US" sz="2000" b="1" dirty="0">
                <a:solidFill>
                  <a:schemeClr val="tx1"/>
                </a:solidFill>
              </a:rPr>
              <a:t>MCP will enable primary care organizations to provide Medicare and Medicaid beneficiaries with integrated, coordinated, person-centered care that achieves improved and equitable population health outcomes on a cost neutral basis over a 10.5-year period.</a:t>
            </a:r>
            <a:br>
              <a:rPr lang="en-US" sz="2000" b="1" dirty="0">
                <a:solidFill>
                  <a:schemeClr val="tx1"/>
                </a:solidFill>
              </a:rPr>
            </a:br>
            <a:endParaRPr lang="en-US" sz="2000" b="1" dirty="0">
              <a:solidFill>
                <a:schemeClr val="tx1"/>
              </a:solidFill>
            </a:endParaRPr>
          </a:p>
        </p:txBody>
      </p:sp>
      <p:sp>
        <p:nvSpPr>
          <p:cNvPr id="37" name="Oval 36">
            <a:extLst>
              <a:ext uri="{FF2B5EF4-FFF2-40B4-BE49-F238E27FC236}">
                <a16:creationId xmlns:a16="http://schemas.microsoft.com/office/drawing/2014/main" id="{F6A85387-7C2F-4766-841B-91F848DD24EF}"/>
              </a:ext>
            </a:extLst>
          </p:cNvPr>
          <p:cNvSpPr>
            <a:spLocks noChangeAspect="1"/>
          </p:cNvSpPr>
          <p:nvPr/>
        </p:nvSpPr>
        <p:spPr>
          <a:xfrm>
            <a:off x="7142720" y="2657911"/>
            <a:ext cx="1097280" cy="1097280"/>
          </a:xfrm>
          <a:prstGeom prst="ellipse">
            <a:avLst/>
          </a:prstGeom>
          <a:noFill/>
          <a:ln>
            <a:solidFill>
              <a:srgbClr val="FFE69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Oval 34">
            <a:extLst>
              <a:ext uri="{FF2B5EF4-FFF2-40B4-BE49-F238E27FC236}">
                <a16:creationId xmlns:a16="http://schemas.microsoft.com/office/drawing/2014/main" id="{07C475A9-2BF9-48F1-A46D-6E55CC9CDA96}"/>
              </a:ext>
            </a:extLst>
          </p:cNvPr>
          <p:cNvSpPr>
            <a:spLocks noChangeAspect="1"/>
          </p:cNvSpPr>
          <p:nvPr/>
        </p:nvSpPr>
        <p:spPr>
          <a:xfrm>
            <a:off x="7523288" y="3863694"/>
            <a:ext cx="1097280" cy="1097280"/>
          </a:xfrm>
          <a:prstGeom prst="ellipse">
            <a:avLst/>
          </a:prstGeom>
          <a:noFill/>
          <a:ln>
            <a:solidFill>
              <a:srgbClr val="FFE69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Oval 35">
            <a:extLst>
              <a:ext uri="{FF2B5EF4-FFF2-40B4-BE49-F238E27FC236}">
                <a16:creationId xmlns:a16="http://schemas.microsoft.com/office/drawing/2014/main" id="{2285FFB8-1EAD-47B2-9325-0F5666881A60}"/>
              </a:ext>
            </a:extLst>
          </p:cNvPr>
          <p:cNvSpPr>
            <a:spLocks noChangeAspect="1"/>
          </p:cNvSpPr>
          <p:nvPr/>
        </p:nvSpPr>
        <p:spPr>
          <a:xfrm>
            <a:off x="6586928" y="3830532"/>
            <a:ext cx="1097280" cy="1097280"/>
          </a:xfrm>
          <a:prstGeom prst="ellipse">
            <a:avLst/>
          </a:prstGeom>
          <a:noFill/>
          <a:ln>
            <a:solidFill>
              <a:srgbClr val="FFE69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Oval 32">
            <a:extLst>
              <a:ext uri="{FF2B5EF4-FFF2-40B4-BE49-F238E27FC236}">
                <a16:creationId xmlns:a16="http://schemas.microsoft.com/office/drawing/2014/main" id="{B1328E92-CD2A-4B5E-AD63-20645A45890D}"/>
              </a:ext>
            </a:extLst>
          </p:cNvPr>
          <p:cNvSpPr>
            <a:spLocks noChangeAspect="1"/>
          </p:cNvSpPr>
          <p:nvPr/>
        </p:nvSpPr>
        <p:spPr>
          <a:xfrm>
            <a:off x="6516652" y="3356656"/>
            <a:ext cx="1097280" cy="1097280"/>
          </a:xfrm>
          <a:prstGeom prst="ellipse">
            <a:avLst/>
          </a:prstGeom>
          <a:noFill/>
          <a:ln>
            <a:solidFill>
              <a:srgbClr val="FFE69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Oval 31">
            <a:extLst>
              <a:ext uri="{FF2B5EF4-FFF2-40B4-BE49-F238E27FC236}">
                <a16:creationId xmlns:a16="http://schemas.microsoft.com/office/drawing/2014/main" id="{2AA78D00-A98B-4F00-BD39-24655C6A30CF}"/>
              </a:ext>
            </a:extLst>
          </p:cNvPr>
          <p:cNvSpPr>
            <a:spLocks noChangeAspect="1"/>
          </p:cNvSpPr>
          <p:nvPr/>
        </p:nvSpPr>
        <p:spPr>
          <a:xfrm>
            <a:off x="7624519" y="3392451"/>
            <a:ext cx="1097280" cy="1097280"/>
          </a:xfrm>
          <a:prstGeom prst="ellipse">
            <a:avLst/>
          </a:prstGeom>
          <a:noFill/>
          <a:ln>
            <a:solidFill>
              <a:srgbClr val="FFE699"/>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Oval 29">
            <a:extLst>
              <a:ext uri="{FF2B5EF4-FFF2-40B4-BE49-F238E27FC236}">
                <a16:creationId xmlns:a16="http://schemas.microsoft.com/office/drawing/2014/main" id="{E6B7D5E7-814C-4978-8A9E-72F72481906C}"/>
              </a:ext>
            </a:extLst>
          </p:cNvPr>
          <p:cNvSpPr>
            <a:spLocks noChangeAspect="1"/>
          </p:cNvSpPr>
          <p:nvPr/>
        </p:nvSpPr>
        <p:spPr>
          <a:xfrm>
            <a:off x="6701410" y="1924390"/>
            <a:ext cx="1938528" cy="1938528"/>
          </a:xfrm>
          <a:prstGeom prst="ellipse">
            <a:avLst/>
          </a:prstGeom>
          <a:noFill/>
          <a:ln>
            <a:solidFill>
              <a:srgbClr val="DE842A"/>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Oval 28">
            <a:extLst>
              <a:ext uri="{FF2B5EF4-FFF2-40B4-BE49-F238E27FC236}">
                <a16:creationId xmlns:a16="http://schemas.microsoft.com/office/drawing/2014/main" id="{83A92E04-6FB7-4D19-B43C-21913F1C78EA}"/>
              </a:ext>
            </a:extLst>
          </p:cNvPr>
          <p:cNvSpPr>
            <a:spLocks noChangeAspect="1"/>
          </p:cNvSpPr>
          <p:nvPr/>
        </p:nvSpPr>
        <p:spPr>
          <a:xfrm>
            <a:off x="6672543" y="3907965"/>
            <a:ext cx="1938528" cy="1938528"/>
          </a:xfrm>
          <a:prstGeom prst="ellipse">
            <a:avLst/>
          </a:prstGeom>
          <a:noFill/>
          <a:ln>
            <a:solidFill>
              <a:srgbClr val="DE842A"/>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DA6C3B39-2CFB-4A25-AC2F-F1BD8938B3E5}"/>
              </a:ext>
            </a:extLst>
          </p:cNvPr>
          <p:cNvGrpSpPr/>
          <p:nvPr/>
        </p:nvGrpSpPr>
        <p:grpSpPr>
          <a:xfrm>
            <a:off x="5647396" y="1915262"/>
            <a:ext cx="3931920" cy="3931920"/>
            <a:chOff x="5582794" y="1915262"/>
            <a:chExt cx="3931920" cy="3931920"/>
          </a:xfrm>
        </p:grpSpPr>
        <p:sp>
          <p:nvSpPr>
            <p:cNvPr id="2" name="Oval 1">
              <a:extLst>
                <a:ext uri="{FF2B5EF4-FFF2-40B4-BE49-F238E27FC236}">
                  <a16:creationId xmlns:a16="http://schemas.microsoft.com/office/drawing/2014/main" id="{36836AB0-5095-4429-80D1-46986CF0C4EB}"/>
                </a:ext>
              </a:extLst>
            </p:cNvPr>
            <p:cNvSpPr>
              <a:spLocks noChangeAspect="1"/>
            </p:cNvSpPr>
            <p:nvPr/>
          </p:nvSpPr>
          <p:spPr>
            <a:xfrm>
              <a:off x="5582794" y="1915262"/>
              <a:ext cx="3931920" cy="393192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Rounded Corners 15">
              <a:extLst>
                <a:ext uri="{FF2B5EF4-FFF2-40B4-BE49-F238E27FC236}">
                  <a16:creationId xmlns:a16="http://schemas.microsoft.com/office/drawing/2014/main" id="{476882CC-26C0-4787-922C-DFC69CBFDB8D}"/>
                </a:ext>
              </a:extLst>
            </p:cNvPr>
            <p:cNvSpPr/>
            <p:nvPr/>
          </p:nvSpPr>
          <p:spPr>
            <a:xfrm>
              <a:off x="6673452" y="5419221"/>
              <a:ext cx="1861783" cy="315310"/>
            </a:xfrm>
            <a:prstGeom prst="roundRect">
              <a:avLst/>
            </a:prstGeom>
            <a:solidFill>
              <a:srgbClr val="DE842A"/>
            </a:solidFill>
            <a:ln>
              <a:solidFill>
                <a:srgbClr val="DE842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Community Health Worker</a:t>
              </a:r>
            </a:p>
          </p:txBody>
        </p:sp>
      </p:grpSp>
      <p:sp>
        <p:nvSpPr>
          <p:cNvPr id="27" name="Oval 26">
            <a:extLst>
              <a:ext uri="{FF2B5EF4-FFF2-40B4-BE49-F238E27FC236}">
                <a16:creationId xmlns:a16="http://schemas.microsoft.com/office/drawing/2014/main" id="{1114C5AE-FF06-478B-BAF0-AA6EBE86BC56}"/>
              </a:ext>
            </a:extLst>
          </p:cNvPr>
          <p:cNvSpPr>
            <a:spLocks noChangeAspect="1"/>
          </p:cNvSpPr>
          <p:nvPr/>
        </p:nvSpPr>
        <p:spPr>
          <a:xfrm>
            <a:off x="7627366" y="3162926"/>
            <a:ext cx="1463040" cy="1463040"/>
          </a:xfrm>
          <a:prstGeom prst="ellipse">
            <a:avLst/>
          </a:prstGeom>
          <a:noFill/>
          <a:ln>
            <a:solidFill>
              <a:srgbClr val="B1B1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Oval 27">
            <a:extLst>
              <a:ext uri="{FF2B5EF4-FFF2-40B4-BE49-F238E27FC236}">
                <a16:creationId xmlns:a16="http://schemas.microsoft.com/office/drawing/2014/main" id="{A4BE8A51-01FE-4C6C-B611-4DB3E154DEFB}"/>
              </a:ext>
            </a:extLst>
          </p:cNvPr>
          <p:cNvSpPr>
            <a:spLocks noChangeAspect="1"/>
          </p:cNvSpPr>
          <p:nvPr/>
        </p:nvSpPr>
        <p:spPr>
          <a:xfrm>
            <a:off x="6144344" y="3222270"/>
            <a:ext cx="1463040" cy="1463040"/>
          </a:xfrm>
          <a:prstGeom prst="ellipse">
            <a:avLst/>
          </a:prstGeom>
          <a:noFill/>
          <a:ln>
            <a:solidFill>
              <a:srgbClr val="B1B1FF"/>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ED59AA0A-9134-43E4-A0E3-471B993E47F4}"/>
              </a:ext>
            </a:extLst>
          </p:cNvPr>
          <p:cNvSpPr/>
          <p:nvPr/>
        </p:nvSpPr>
        <p:spPr>
          <a:xfrm>
            <a:off x="5212142" y="2196605"/>
            <a:ext cx="1861783" cy="315310"/>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Behavioral Health Specialist</a:t>
            </a:r>
          </a:p>
        </p:txBody>
      </p:sp>
      <p:sp>
        <p:nvSpPr>
          <p:cNvPr id="14" name="Rectangle: Rounded Corners 13">
            <a:extLst>
              <a:ext uri="{FF2B5EF4-FFF2-40B4-BE49-F238E27FC236}">
                <a16:creationId xmlns:a16="http://schemas.microsoft.com/office/drawing/2014/main" id="{1FD7F067-E6BB-48EF-8D3C-28E059999367}"/>
              </a:ext>
            </a:extLst>
          </p:cNvPr>
          <p:cNvSpPr/>
          <p:nvPr/>
        </p:nvSpPr>
        <p:spPr>
          <a:xfrm>
            <a:off x="5308075" y="3650554"/>
            <a:ext cx="1344592" cy="281972"/>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Medical Assistant</a:t>
            </a:r>
          </a:p>
        </p:txBody>
      </p:sp>
      <p:sp>
        <p:nvSpPr>
          <p:cNvPr id="18" name="Rectangle: Rounded Corners 17">
            <a:extLst>
              <a:ext uri="{FF2B5EF4-FFF2-40B4-BE49-F238E27FC236}">
                <a16:creationId xmlns:a16="http://schemas.microsoft.com/office/drawing/2014/main" id="{7465AD16-3F10-4854-87C2-F41D5500C08F}"/>
              </a:ext>
            </a:extLst>
          </p:cNvPr>
          <p:cNvSpPr/>
          <p:nvPr/>
        </p:nvSpPr>
        <p:spPr>
          <a:xfrm>
            <a:off x="9177180" y="3364373"/>
            <a:ext cx="871047" cy="281972"/>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Nurse</a:t>
            </a:r>
          </a:p>
        </p:txBody>
      </p:sp>
      <p:sp>
        <p:nvSpPr>
          <p:cNvPr id="20" name="Rectangle: Rounded Corners 19">
            <a:extLst>
              <a:ext uri="{FF2B5EF4-FFF2-40B4-BE49-F238E27FC236}">
                <a16:creationId xmlns:a16="http://schemas.microsoft.com/office/drawing/2014/main" id="{32648D73-55A7-44D7-A063-ECFCE16C01DD}"/>
              </a:ext>
            </a:extLst>
          </p:cNvPr>
          <p:cNvSpPr/>
          <p:nvPr/>
        </p:nvSpPr>
        <p:spPr>
          <a:xfrm>
            <a:off x="8152532" y="2185820"/>
            <a:ext cx="1861783" cy="320040"/>
          </a:xfrm>
          <a:prstGeom prst="roundRect">
            <a:avLst/>
          </a:prstGeom>
          <a:solidFill>
            <a:srgbClr val="DE842A"/>
          </a:solidFill>
          <a:ln>
            <a:solidFill>
              <a:srgbClr val="DE842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Social Support Services</a:t>
            </a:r>
          </a:p>
        </p:txBody>
      </p:sp>
      <p:sp>
        <p:nvSpPr>
          <p:cNvPr id="7" name="Oval 6">
            <a:extLst>
              <a:ext uri="{FF2B5EF4-FFF2-40B4-BE49-F238E27FC236}">
                <a16:creationId xmlns:a16="http://schemas.microsoft.com/office/drawing/2014/main" id="{5EE7F50D-BF8B-4D96-840B-36C5FFC7451A}"/>
              </a:ext>
            </a:extLst>
          </p:cNvPr>
          <p:cNvSpPr>
            <a:spLocks noChangeAspect="1"/>
          </p:cNvSpPr>
          <p:nvPr/>
        </p:nvSpPr>
        <p:spPr>
          <a:xfrm>
            <a:off x="7626843" y="2963262"/>
            <a:ext cx="1938528" cy="1938528"/>
          </a:xfrm>
          <a:prstGeom prst="ellipse">
            <a:avLst/>
          </a:prstGeom>
          <a:noFill/>
          <a:ln>
            <a:solidFill>
              <a:srgbClr val="00627A"/>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Rounded Corners 18">
            <a:extLst>
              <a:ext uri="{FF2B5EF4-FFF2-40B4-BE49-F238E27FC236}">
                <a16:creationId xmlns:a16="http://schemas.microsoft.com/office/drawing/2014/main" id="{18F1D1FB-518B-4B84-9EA1-D78628F8A2DA}"/>
              </a:ext>
            </a:extLst>
          </p:cNvPr>
          <p:cNvSpPr/>
          <p:nvPr/>
        </p:nvSpPr>
        <p:spPr>
          <a:xfrm>
            <a:off x="8780999" y="2929893"/>
            <a:ext cx="871047" cy="281972"/>
          </a:xfrm>
          <a:prstGeom prst="roundRect">
            <a:avLst/>
          </a:prstGeom>
          <a:solidFill>
            <a:srgbClr val="B1B1FF"/>
          </a:solidFill>
          <a:ln>
            <a:solidFill>
              <a:srgbClr val="B1B1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Pharmacist</a:t>
            </a:r>
          </a:p>
        </p:txBody>
      </p:sp>
      <p:sp>
        <p:nvSpPr>
          <p:cNvPr id="22" name="Rectangle: Rounded Corners 21">
            <a:extLst>
              <a:ext uri="{FF2B5EF4-FFF2-40B4-BE49-F238E27FC236}">
                <a16:creationId xmlns:a16="http://schemas.microsoft.com/office/drawing/2014/main" id="{B7E9E04C-F39E-4427-9569-CEB1FF002B9D}"/>
              </a:ext>
            </a:extLst>
          </p:cNvPr>
          <p:cNvSpPr/>
          <p:nvPr/>
        </p:nvSpPr>
        <p:spPr>
          <a:xfrm>
            <a:off x="6935088" y="2790918"/>
            <a:ext cx="1344592" cy="281972"/>
          </a:xfrm>
          <a:prstGeom prst="roundRect">
            <a:avLst/>
          </a:prstGeom>
          <a:solidFill>
            <a:srgbClr val="00627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PC Clinician</a:t>
            </a:r>
          </a:p>
        </p:txBody>
      </p:sp>
      <p:sp>
        <p:nvSpPr>
          <p:cNvPr id="25" name="Oval 24">
            <a:extLst>
              <a:ext uri="{FF2B5EF4-FFF2-40B4-BE49-F238E27FC236}">
                <a16:creationId xmlns:a16="http://schemas.microsoft.com/office/drawing/2014/main" id="{46E4653C-96E1-47E8-B976-D92CFBDC1238}"/>
              </a:ext>
            </a:extLst>
          </p:cNvPr>
          <p:cNvSpPr>
            <a:spLocks noChangeAspect="1"/>
          </p:cNvSpPr>
          <p:nvPr/>
        </p:nvSpPr>
        <p:spPr>
          <a:xfrm>
            <a:off x="5655259" y="2939944"/>
            <a:ext cx="1938528" cy="1938528"/>
          </a:xfrm>
          <a:prstGeom prst="ellipse">
            <a:avLst/>
          </a:prstGeom>
          <a:noFill/>
          <a:ln>
            <a:solidFill>
              <a:srgbClr val="00627A"/>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C1526B1F-92E4-4080-8C7D-D19DBBA6AA31}"/>
              </a:ext>
            </a:extLst>
          </p:cNvPr>
          <p:cNvSpPr/>
          <p:nvPr/>
        </p:nvSpPr>
        <p:spPr>
          <a:xfrm>
            <a:off x="5137266" y="2963262"/>
            <a:ext cx="1538390" cy="281972"/>
          </a:xfrm>
          <a:prstGeom prst="roundRect">
            <a:avLst/>
          </a:prstGeom>
          <a:solidFill>
            <a:srgbClr val="DE842A"/>
          </a:solidFill>
          <a:ln>
            <a:solidFill>
              <a:srgbClr val="DE842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Social Worker</a:t>
            </a:r>
          </a:p>
        </p:txBody>
      </p:sp>
      <p:sp>
        <p:nvSpPr>
          <p:cNvPr id="15" name="Rectangle: Rounded Corners 14">
            <a:extLst>
              <a:ext uri="{FF2B5EF4-FFF2-40B4-BE49-F238E27FC236}">
                <a16:creationId xmlns:a16="http://schemas.microsoft.com/office/drawing/2014/main" id="{6B9C5A08-5971-4967-80A4-1F2C6774C834}"/>
              </a:ext>
            </a:extLst>
          </p:cNvPr>
          <p:cNvSpPr/>
          <p:nvPr/>
        </p:nvSpPr>
        <p:spPr>
          <a:xfrm>
            <a:off x="5064716" y="4347584"/>
            <a:ext cx="1538390" cy="281972"/>
          </a:xfrm>
          <a:prstGeom prst="roundRect">
            <a:avLst/>
          </a:prstGeom>
          <a:solidFill>
            <a:srgbClr val="B1B1FF"/>
          </a:solidFill>
          <a:ln>
            <a:solidFill>
              <a:srgbClr val="B1B1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Home Health Aide</a:t>
            </a:r>
          </a:p>
        </p:txBody>
      </p:sp>
      <p:sp>
        <p:nvSpPr>
          <p:cNvPr id="21" name="Rectangle: Rounded Corners 20">
            <a:extLst>
              <a:ext uri="{FF2B5EF4-FFF2-40B4-BE49-F238E27FC236}">
                <a16:creationId xmlns:a16="http://schemas.microsoft.com/office/drawing/2014/main" id="{F986DBCC-121D-4A9A-BEA0-81CDE83F1499}"/>
              </a:ext>
            </a:extLst>
          </p:cNvPr>
          <p:cNvSpPr/>
          <p:nvPr/>
        </p:nvSpPr>
        <p:spPr>
          <a:xfrm>
            <a:off x="6969510" y="4938724"/>
            <a:ext cx="1344593" cy="281972"/>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Office Staff</a:t>
            </a:r>
          </a:p>
        </p:txBody>
      </p:sp>
      <p:sp>
        <p:nvSpPr>
          <p:cNvPr id="23" name="Rectangle: Rounded Corners 22">
            <a:extLst>
              <a:ext uri="{FF2B5EF4-FFF2-40B4-BE49-F238E27FC236}">
                <a16:creationId xmlns:a16="http://schemas.microsoft.com/office/drawing/2014/main" id="{F9F41717-B013-4BCE-9323-E16F1B979FE0}"/>
              </a:ext>
            </a:extLst>
          </p:cNvPr>
          <p:cNvSpPr/>
          <p:nvPr/>
        </p:nvSpPr>
        <p:spPr>
          <a:xfrm>
            <a:off x="7005364" y="4162464"/>
            <a:ext cx="1344592" cy="281972"/>
          </a:xfrm>
          <a:prstGeom prst="roundRect">
            <a:avLst/>
          </a:prstGeom>
          <a:solidFill>
            <a:srgbClr val="FFE699"/>
          </a:solidFill>
          <a:ln>
            <a:solidFill>
              <a:srgbClr val="FFE6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b="1" dirty="0">
                <a:solidFill>
                  <a:srgbClr val="004986"/>
                </a:solidFill>
              </a:rPr>
              <a:t>Patient &amp; Family</a:t>
            </a:r>
          </a:p>
        </p:txBody>
      </p:sp>
      <p:sp>
        <p:nvSpPr>
          <p:cNvPr id="17" name="Rectangle: Rounded Corners 16">
            <a:extLst>
              <a:ext uri="{FF2B5EF4-FFF2-40B4-BE49-F238E27FC236}">
                <a16:creationId xmlns:a16="http://schemas.microsoft.com/office/drawing/2014/main" id="{22C37183-FBAD-44AB-BFEC-CFE8A73CC714}"/>
              </a:ext>
            </a:extLst>
          </p:cNvPr>
          <p:cNvSpPr/>
          <p:nvPr/>
        </p:nvSpPr>
        <p:spPr>
          <a:xfrm>
            <a:off x="8637703" y="4297795"/>
            <a:ext cx="1538390" cy="281972"/>
          </a:xfrm>
          <a:prstGeom prst="roundRect">
            <a:avLst/>
          </a:prstGeom>
          <a:solidFill>
            <a:srgbClr val="B1B1FF"/>
          </a:solidFill>
          <a:ln>
            <a:solidFill>
              <a:srgbClr val="B1B1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Care Manager</a:t>
            </a:r>
          </a:p>
        </p:txBody>
      </p:sp>
      <p:pic>
        <p:nvPicPr>
          <p:cNvPr id="6" name="Graphic 5" descr="Users">
            <a:extLst>
              <a:ext uri="{FF2B5EF4-FFF2-40B4-BE49-F238E27FC236}">
                <a16:creationId xmlns:a16="http://schemas.microsoft.com/office/drawing/2014/main" id="{6A21FE80-1786-4C5B-8DA0-4D6FD6F30D0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159188" y="3209409"/>
            <a:ext cx="914400" cy="914400"/>
          </a:xfrm>
          <a:prstGeom prst="rect">
            <a:avLst/>
          </a:prstGeom>
        </p:spPr>
      </p:pic>
      <p:sp>
        <p:nvSpPr>
          <p:cNvPr id="31" name="Rectangle: Rounded Corners 30">
            <a:extLst>
              <a:ext uri="{FF2B5EF4-FFF2-40B4-BE49-F238E27FC236}">
                <a16:creationId xmlns:a16="http://schemas.microsoft.com/office/drawing/2014/main" id="{BD682ED5-DFE8-438E-B924-58411AD78119}"/>
              </a:ext>
            </a:extLst>
          </p:cNvPr>
          <p:cNvSpPr/>
          <p:nvPr/>
        </p:nvSpPr>
        <p:spPr>
          <a:xfrm>
            <a:off x="9203395" y="3824287"/>
            <a:ext cx="871047" cy="281972"/>
          </a:xfrm>
          <a:prstGeom prst="roundRect">
            <a:avLst/>
          </a:prstGeom>
          <a:solidFill>
            <a:srgbClr val="00627A"/>
          </a:solidFill>
          <a:ln>
            <a:solidFill>
              <a:srgbClr val="00627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100" dirty="0"/>
              <a:t>Specialists</a:t>
            </a:r>
          </a:p>
        </p:txBody>
      </p:sp>
    </p:spTree>
    <p:extLst>
      <p:ext uri="{BB962C8B-B14F-4D97-AF65-F5344CB8AC3E}">
        <p14:creationId xmlns:p14="http://schemas.microsoft.com/office/powerpoint/2010/main" val="18462785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5835" y="2129619"/>
            <a:ext cx="12200964" cy="2390526"/>
          </a:xfrm>
          <a:prstGeom prst="rect">
            <a:avLst/>
          </a:prstGeom>
          <a:noFill/>
          <a:ln>
            <a:noFill/>
          </a:ln>
        </p:spPr>
        <p:txBody>
          <a:bodyPr wrap="square" rtlCol="0">
            <a:spAutoFit/>
          </a:bodyPr>
          <a:lstStyle/>
          <a:p>
            <a:pPr algn="ctr" defTabSz="1219170"/>
            <a:r>
              <a:rPr lang="en-US" sz="4267" dirty="0">
                <a:solidFill>
                  <a:srgbClr val="05508F"/>
                </a:solidFill>
                <a:latin typeface="Georgia" panose="02040502050405020303" pitchFamily="18" charset="0"/>
              </a:rPr>
              <a:t>State Participation in MCP:  </a:t>
            </a:r>
          </a:p>
          <a:p>
            <a:pPr algn="ctr" defTabSz="1219170"/>
            <a:r>
              <a:rPr lang="en-US" sz="4267" dirty="0">
                <a:solidFill>
                  <a:srgbClr val="05508F"/>
                </a:solidFill>
                <a:latin typeface="Georgia" panose="02040502050405020303" pitchFamily="18" charset="0"/>
              </a:rPr>
              <a:t>   </a:t>
            </a:r>
          </a:p>
          <a:p>
            <a:pPr defTabSz="1219170"/>
            <a:r>
              <a:rPr lang="en-US" sz="3200" dirty="0">
                <a:solidFill>
                  <a:srgbClr val="000000"/>
                </a:solidFill>
                <a:latin typeface="Arial" panose="020B0604020202020204" pitchFamily="34" charset="0"/>
              </a:rPr>
              <a:t>Colorado, Massachusetts, Minnesota, New Mexico, New Jersey, </a:t>
            </a:r>
            <a:r>
              <a:rPr lang="en-US" sz="3200" dirty="0">
                <a:solidFill>
                  <a:srgbClr val="000000"/>
                </a:solidFill>
                <a:highlight>
                  <a:srgbClr val="FFFF00"/>
                </a:highlight>
                <a:latin typeface="Arial" panose="020B0604020202020204" pitchFamily="34" charset="0"/>
              </a:rPr>
              <a:t>New York</a:t>
            </a:r>
            <a:r>
              <a:rPr lang="en-US" sz="3200" dirty="0">
                <a:solidFill>
                  <a:srgbClr val="000000"/>
                </a:solidFill>
                <a:latin typeface="Arial" panose="020B0604020202020204" pitchFamily="34" charset="0"/>
              </a:rPr>
              <a:t>, North Carolina, and Washington</a:t>
            </a:r>
          </a:p>
        </p:txBody>
      </p:sp>
      <p:sp>
        <p:nvSpPr>
          <p:cNvPr id="2" name="TextBox 1">
            <a:extLst>
              <a:ext uri="{FF2B5EF4-FFF2-40B4-BE49-F238E27FC236}">
                <a16:creationId xmlns:a16="http://schemas.microsoft.com/office/drawing/2014/main" id="{E7FC6D42-C8FA-47A1-9806-711CCDC7922E}"/>
              </a:ext>
            </a:extLst>
          </p:cNvPr>
          <p:cNvSpPr txBox="1"/>
          <p:nvPr/>
        </p:nvSpPr>
        <p:spPr>
          <a:xfrm>
            <a:off x="76201" y="394448"/>
            <a:ext cx="6992471" cy="748988"/>
          </a:xfrm>
          <a:prstGeom prst="rect">
            <a:avLst/>
          </a:prstGeom>
          <a:noFill/>
        </p:spPr>
        <p:txBody>
          <a:bodyPr wrap="square" rtlCol="0">
            <a:spAutoFit/>
          </a:bodyPr>
          <a:lstStyle/>
          <a:p>
            <a:pPr defTabSz="1219170"/>
            <a:r>
              <a:rPr lang="en-US" sz="4267" b="1" dirty="0">
                <a:solidFill>
                  <a:prstClr val="black"/>
                </a:solidFill>
                <a:latin typeface="Calibri"/>
              </a:rPr>
              <a:t>Making Care Primary</a:t>
            </a:r>
          </a:p>
        </p:txBody>
      </p:sp>
    </p:spTree>
    <p:extLst>
      <p:ext uri="{BB962C8B-B14F-4D97-AF65-F5344CB8AC3E}">
        <p14:creationId xmlns:p14="http://schemas.microsoft.com/office/powerpoint/2010/main" val="2547499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CFD9BF7-70F1-A546-A238-191469109048}"/>
              </a:ext>
            </a:extLst>
          </p:cNvPr>
          <p:cNvSpPr>
            <a:spLocks noGrp="1"/>
          </p:cNvSpPr>
          <p:nvPr>
            <p:ph type="title"/>
          </p:nvPr>
        </p:nvSpPr>
        <p:spPr>
          <a:xfrm>
            <a:off x="914399" y="2149523"/>
            <a:ext cx="10424160" cy="1901482"/>
          </a:xfrm>
        </p:spPr>
        <p:txBody>
          <a:bodyPr>
            <a:normAutofit/>
          </a:bodyPr>
          <a:lstStyle/>
          <a:p>
            <a:pPr>
              <a:lnSpc>
                <a:spcPct val="100000"/>
              </a:lnSpc>
              <a:spcAft>
                <a:spcPts val="600"/>
              </a:spcAft>
            </a:pPr>
            <a:r>
              <a:rPr lang="en-US" sz="4000" b="1" dirty="0">
                <a:latin typeface="Arial" panose="020B0604020202020204" pitchFamily="34" charset="0"/>
                <a:cs typeface="Arial" panose="020B0604020202020204" pitchFamily="34" charset="0"/>
              </a:rPr>
              <a:t>Summary of Major Design Features/Policies</a:t>
            </a:r>
            <a:endParaRPr lang="en-US" sz="4000" dirty="0">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2B7FB333-4648-40DD-AC6C-1C4E35ACBA97}"/>
              </a:ext>
            </a:extLst>
          </p:cNvPr>
          <p:cNvSpPr txBox="1"/>
          <p:nvPr/>
        </p:nvSpPr>
        <p:spPr>
          <a:xfrm>
            <a:off x="2767545" y="6459494"/>
            <a:ext cx="6734479" cy="306751"/>
          </a:xfrm>
          <a:prstGeom prst="rect">
            <a:avLst/>
          </a:prstGeom>
          <a:noFill/>
        </p:spPr>
        <p:txBody>
          <a:bodyPr wrap="square" rtlCol="0">
            <a:spAutoFit/>
          </a:bodyPr>
          <a:lstStyle/>
          <a:p>
            <a:pPr marL="82549" marR="0" lvl="0" indent="-82549" algn="l" defTabSz="914377" rtl="0" eaLnBrk="1" fontAlgn="auto" latinLnBrk="0" hangingPunct="1">
              <a:lnSpc>
                <a:spcPct val="110000"/>
              </a:lnSpc>
              <a:spcBef>
                <a:spcPts val="0"/>
              </a:spcBef>
              <a:spcAft>
                <a:spcPts val="0"/>
              </a:spcAft>
              <a:buClrTx/>
              <a:buSzTx/>
              <a:buFontTx/>
              <a:buNone/>
              <a:tabLst/>
              <a:defRPr/>
            </a:pPr>
            <a:r>
              <a:rPr kumimoji="0" lang="en-US" sz="1333" b="0" i="0" u="none" strike="noStrike" kern="1200" cap="none" spc="0" normalizeH="0" baseline="0" noProof="0" dirty="0">
                <a:ln>
                  <a:noFill/>
                </a:ln>
                <a:solidFill>
                  <a:prstClr val="white"/>
                </a:solidFill>
                <a:effectLst/>
                <a:uLnTx/>
                <a:uFillTx/>
                <a:latin typeface="Calibri" panose="020F0502020204030204"/>
                <a:ea typeface="+mn-ea"/>
                <a:cs typeface="Arial" panose="020B0604020202020204" pitchFamily="34" charset="0"/>
              </a:rPr>
              <a:t>This information has not been disclosed to the public, it may be privileged and confidential. </a:t>
            </a:r>
          </a:p>
        </p:txBody>
      </p:sp>
    </p:spTree>
    <p:extLst>
      <p:ext uri="{BB962C8B-B14F-4D97-AF65-F5344CB8AC3E}">
        <p14:creationId xmlns:p14="http://schemas.microsoft.com/office/powerpoint/2010/main" val="2089937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8611" y="1021977"/>
            <a:ext cx="12200964" cy="5264133"/>
          </a:xfrm>
          <a:prstGeom prst="rect">
            <a:avLst/>
          </a:prstGeom>
          <a:noFill/>
          <a:ln>
            <a:noFill/>
          </a:ln>
        </p:spPr>
        <p:txBody>
          <a:bodyPr wrap="square" rtlCol="0">
            <a:spAutoFit/>
          </a:bodyPr>
          <a:lstStyle/>
          <a:p>
            <a:pPr defTabSz="1219170"/>
            <a:r>
              <a:rPr lang="en-US" sz="1867" dirty="0">
                <a:solidFill>
                  <a:srgbClr val="05508F"/>
                </a:solidFill>
                <a:latin typeface="Georgia" panose="02040502050405020303" pitchFamily="18" charset="0"/>
              </a:rPr>
              <a:t>Model Overview:</a:t>
            </a:r>
          </a:p>
          <a:p>
            <a:pPr defTabSz="1219170"/>
            <a:r>
              <a:rPr lang="en-US" sz="1867" b="1" dirty="0">
                <a:solidFill>
                  <a:srgbClr val="05508F"/>
                </a:solidFill>
                <a:latin typeface="Georgia" panose="02040502050405020303" pitchFamily="18" charset="0"/>
              </a:rPr>
              <a:t> </a:t>
            </a:r>
            <a:endParaRPr lang="en-US" sz="1867" dirty="0">
              <a:solidFill>
                <a:srgbClr val="05508F"/>
              </a:solidFill>
              <a:latin typeface="Georgia" panose="02040502050405020303" pitchFamily="18" charset="0"/>
            </a:endParaRPr>
          </a:p>
          <a:p>
            <a:pPr defTabSz="1219170"/>
            <a:r>
              <a:rPr lang="en-US" sz="1867" dirty="0">
                <a:solidFill>
                  <a:srgbClr val="000000"/>
                </a:solidFill>
                <a:latin typeface="Arial" panose="020B0604020202020204" pitchFamily="34" charset="0"/>
              </a:rPr>
              <a:t>The Making Care Primary (MCP) Model is a 10.5-year multi-payer model:</a:t>
            </a:r>
          </a:p>
          <a:p>
            <a:pPr defTabSz="1219170"/>
            <a:endParaRPr lang="en-US" sz="1867" dirty="0">
              <a:solidFill>
                <a:srgbClr val="000000"/>
              </a:solidFill>
              <a:latin typeface="Arial" panose="020B0604020202020204" pitchFamily="34" charset="0"/>
            </a:endParaRPr>
          </a:p>
          <a:p>
            <a:pPr marL="990575" lvl="1" indent="-380990" defTabSz="1219170">
              <a:buFont typeface="Arial" panose="020B0604020202020204" pitchFamily="34" charset="0"/>
              <a:buChar char="•"/>
            </a:pPr>
            <a:r>
              <a:rPr lang="en-US" sz="1867" dirty="0">
                <a:solidFill>
                  <a:srgbClr val="000000"/>
                </a:solidFill>
                <a:latin typeface="Arial" panose="020B0604020202020204" pitchFamily="34" charset="0"/>
              </a:rPr>
              <a:t>Three participation tracks that build upon previous primary care models, </a:t>
            </a:r>
          </a:p>
          <a:p>
            <a:pPr marL="990575" lvl="1" indent="-380990" defTabSz="1219170">
              <a:buFont typeface="Arial" panose="020B0604020202020204" pitchFamily="34" charset="0"/>
              <a:buChar char="•"/>
            </a:pPr>
            <a:endParaRPr lang="en-US" sz="1867" dirty="0">
              <a:solidFill>
                <a:srgbClr val="000000"/>
              </a:solidFill>
              <a:latin typeface="Arial" panose="020B0604020202020204" pitchFamily="34" charset="0"/>
            </a:endParaRPr>
          </a:p>
          <a:p>
            <a:pPr marL="990575" lvl="1" indent="-380990" defTabSz="1219170">
              <a:buFont typeface="Arial" panose="020B0604020202020204" pitchFamily="34" charset="0"/>
              <a:buChar char="•"/>
            </a:pPr>
            <a:r>
              <a:rPr lang="en-US" sz="1867" dirty="0">
                <a:solidFill>
                  <a:srgbClr val="000000"/>
                </a:solidFill>
                <a:latin typeface="Arial" panose="020B0604020202020204" pitchFamily="34" charset="0"/>
              </a:rPr>
              <a:t>MCP aims to improve care for beneficiaries by supporting the delivery of advanced primary care services, which are foundational for a high-performing health system. </a:t>
            </a:r>
          </a:p>
          <a:p>
            <a:pPr marL="990575" lvl="1" indent="-380990" defTabSz="1219170">
              <a:buFont typeface="Arial" panose="020B0604020202020204" pitchFamily="34" charset="0"/>
              <a:buChar char="•"/>
            </a:pPr>
            <a:endParaRPr lang="en-US" sz="1867" dirty="0">
              <a:solidFill>
                <a:srgbClr val="000000"/>
              </a:solidFill>
              <a:latin typeface="Arial" panose="020B0604020202020204" pitchFamily="34" charset="0"/>
            </a:endParaRPr>
          </a:p>
          <a:p>
            <a:pPr marL="990575" lvl="1" indent="-380990" defTabSz="1219170">
              <a:buFont typeface="Arial" panose="020B0604020202020204" pitchFamily="34" charset="0"/>
              <a:buChar char="•"/>
            </a:pPr>
            <a:r>
              <a:rPr lang="en-US" sz="1867" dirty="0">
                <a:solidFill>
                  <a:srgbClr val="000000"/>
                </a:solidFill>
                <a:latin typeface="Arial" panose="020B0604020202020204" pitchFamily="34" charset="0"/>
              </a:rPr>
              <a:t>The MCP Model will provide a pathway for primary care clinicians with varying levels of experience in value-based care to gradually adopt prospective, population-based payments while building infrastructure to improve behavioral health and specialty integration and drive equitable access to care.</a:t>
            </a:r>
          </a:p>
          <a:p>
            <a:pPr marL="609585" lvl="1" defTabSz="1219170"/>
            <a:r>
              <a:rPr lang="en-US" sz="1867" dirty="0">
                <a:solidFill>
                  <a:srgbClr val="000000"/>
                </a:solidFill>
                <a:latin typeface="Arial" panose="020B0604020202020204" pitchFamily="34" charset="0"/>
              </a:rPr>
              <a:t> </a:t>
            </a:r>
          </a:p>
          <a:p>
            <a:pPr marL="990575" lvl="1" indent="-380990" defTabSz="1219170">
              <a:buFont typeface="Arial" panose="020B0604020202020204" pitchFamily="34" charset="0"/>
              <a:buChar char="•"/>
            </a:pPr>
            <a:r>
              <a:rPr lang="en-US" sz="1867" dirty="0">
                <a:solidFill>
                  <a:srgbClr val="000000"/>
                </a:solidFill>
                <a:latin typeface="Arial" panose="020B0604020202020204" pitchFamily="34" charset="0"/>
              </a:rPr>
              <a:t>State Medicaid agencies will commit to designing Medicaid programs to align with MCP in key areas.</a:t>
            </a:r>
          </a:p>
          <a:p>
            <a:pPr marL="609585" lvl="1" defTabSz="1219170"/>
            <a:r>
              <a:rPr lang="en-US" sz="1867" dirty="0">
                <a:solidFill>
                  <a:srgbClr val="000000"/>
                </a:solidFill>
                <a:latin typeface="Arial" panose="020B0604020202020204" pitchFamily="34" charset="0"/>
              </a:rPr>
              <a:t> </a:t>
            </a:r>
          </a:p>
          <a:p>
            <a:pPr marL="990575" lvl="1" indent="-380990" defTabSz="1219170">
              <a:buFont typeface="Arial" panose="020B0604020202020204" pitchFamily="34" charset="0"/>
              <a:buChar char="•"/>
            </a:pPr>
            <a:r>
              <a:rPr lang="en-US" sz="1867" dirty="0">
                <a:solidFill>
                  <a:srgbClr val="000000"/>
                </a:solidFill>
                <a:latin typeface="Arial" panose="020B0604020202020204" pitchFamily="34" charset="0"/>
              </a:rPr>
              <a:t>This model will attempt to strengthen coordination between patients’ primary care clinicians, specialists, social service providers, and behavioral health clinicians, ultimately leading to chronic disease prevention, fewer emergency room visits, and better health outcomes.</a:t>
            </a:r>
          </a:p>
        </p:txBody>
      </p:sp>
      <p:sp>
        <p:nvSpPr>
          <p:cNvPr id="2" name="TextBox 1">
            <a:extLst>
              <a:ext uri="{FF2B5EF4-FFF2-40B4-BE49-F238E27FC236}">
                <a16:creationId xmlns:a16="http://schemas.microsoft.com/office/drawing/2014/main" id="{E7FC6D42-C8FA-47A1-9806-711CCDC7922E}"/>
              </a:ext>
            </a:extLst>
          </p:cNvPr>
          <p:cNvSpPr txBox="1"/>
          <p:nvPr/>
        </p:nvSpPr>
        <p:spPr>
          <a:xfrm>
            <a:off x="173321" y="430307"/>
            <a:ext cx="6992471" cy="748988"/>
          </a:xfrm>
          <a:prstGeom prst="rect">
            <a:avLst/>
          </a:prstGeom>
          <a:noFill/>
        </p:spPr>
        <p:txBody>
          <a:bodyPr wrap="square" rtlCol="0">
            <a:spAutoFit/>
          </a:bodyPr>
          <a:lstStyle/>
          <a:p>
            <a:pPr defTabSz="1219170"/>
            <a:r>
              <a:rPr lang="en-US" sz="4267" b="1" dirty="0">
                <a:solidFill>
                  <a:prstClr val="black"/>
                </a:solidFill>
                <a:latin typeface="Calibri"/>
              </a:rPr>
              <a:t>Making Care Primary</a:t>
            </a:r>
          </a:p>
        </p:txBody>
      </p:sp>
    </p:spTree>
    <p:extLst>
      <p:ext uri="{BB962C8B-B14F-4D97-AF65-F5344CB8AC3E}">
        <p14:creationId xmlns:p14="http://schemas.microsoft.com/office/powerpoint/2010/main" val="3463454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8AA31C-BA5E-4EB7-A628-296E9F2FC9C5}"/>
              </a:ext>
            </a:extLst>
          </p:cNvPr>
          <p:cNvSpPr>
            <a:spLocks noGrp="1"/>
          </p:cNvSpPr>
          <p:nvPr>
            <p:ph type="ctrTitle"/>
          </p:nvPr>
        </p:nvSpPr>
        <p:spPr>
          <a:xfrm>
            <a:off x="746086" y="277025"/>
            <a:ext cx="9877859" cy="745048"/>
          </a:xfrm>
        </p:spPr>
        <p:txBody>
          <a:bodyPr/>
          <a:lstStyle/>
          <a:p>
            <a:r>
              <a:rPr lang="en-US" dirty="0"/>
              <a:t>MCP’s Progressive, Three-Track Approach</a:t>
            </a:r>
          </a:p>
        </p:txBody>
      </p:sp>
      <p:sp>
        <p:nvSpPr>
          <p:cNvPr id="4" name="Slide Number Placeholder 3">
            <a:extLst>
              <a:ext uri="{FF2B5EF4-FFF2-40B4-BE49-F238E27FC236}">
                <a16:creationId xmlns:a16="http://schemas.microsoft.com/office/drawing/2014/main" id="{F59AE481-DE19-4B00-A99D-6179027A5E94}"/>
              </a:ext>
            </a:extLst>
          </p:cNvPr>
          <p:cNvSpPr>
            <a:spLocks noGrp="1"/>
          </p:cNvSpPr>
          <p:nvPr>
            <p:ph type="sldNum" sz="quarter" idx="4"/>
          </p:nvPr>
        </p:nvSpPr>
        <p:spPr>
          <a:xfrm>
            <a:off x="11732985" y="6492875"/>
            <a:ext cx="459015" cy="365125"/>
          </a:xfrm>
        </p:spPr>
        <p:txBody>
          <a:bodyPr/>
          <a:lstStyle/>
          <a:p>
            <a:fld id="{48F63A3B-78C7-47BE-AE5E-E10140E04643}" type="slidenum">
              <a:rPr lang="en-US" smtClean="0"/>
              <a:pPr/>
              <a:t>8</a:t>
            </a:fld>
            <a:endParaRPr lang="en-US" dirty="0"/>
          </a:p>
        </p:txBody>
      </p:sp>
      <p:pic>
        <p:nvPicPr>
          <p:cNvPr id="31" name="Graphic 30" descr="Hospital">
            <a:extLst>
              <a:ext uri="{FF2B5EF4-FFF2-40B4-BE49-F238E27FC236}">
                <a16:creationId xmlns:a16="http://schemas.microsoft.com/office/drawing/2014/main" id="{463D3825-83B7-418C-A104-A4B2BB3D984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816389" y="2821686"/>
            <a:ext cx="846982" cy="846982"/>
          </a:xfrm>
          <a:prstGeom prst="rect">
            <a:avLst/>
          </a:prstGeom>
        </p:spPr>
      </p:pic>
      <p:pic>
        <p:nvPicPr>
          <p:cNvPr id="32" name="Graphic 31" descr="Hospital">
            <a:extLst>
              <a:ext uri="{FF2B5EF4-FFF2-40B4-BE49-F238E27FC236}">
                <a16:creationId xmlns:a16="http://schemas.microsoft.com/office/drawing/2014/main" id="{5CF03FA4-B5FD-49BD-BDD3-CCD30D2A7547}"/>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70730" y="2335512"/>
            <a:ext cx="846982" cy="846982"/>
          </a:xfrm>
          <a:prstGeom prst="rect">
            <a:avLst/>
          </a:prstGeom>
        </p:spPr>
      </p:pic>
      <p:pic>
        <p:nvPicPr>
          <p:cNvPr id="33" name="Graphic 32" descr="Hospital">
            <a:extLst>
              <a:ext uri="{FF2B5EF4-FFF2-40B4-BE49-F238E27FC236}">
                <a16:creationId xmlns:a16="http://schemas.microsoft.com/office/drawing/2014/main" id="{D8C01960-0870-461F-A9B8-2991675D27DD}"/>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59760" y="2111348"/>
            <a:ext cx="846982" cy="846982"/>
          </a:xfrm>
          <a:prstGeom prst="rect">
            <a:avLst/>
          </a:prstGeom>
        </p:spPr>
      </p:pic>
      <p:sp>
        <p:nvSpPr>
          <p:cNvPr id="34" name="Arrow: Right 33">
            <a:extLst>
              <a:ext uri="{FF2B5EF4-FFF2-40B4-BE49-F238E27FC236}">
                <a16:creationId xmlns:a16="http://schemas.microsoft.com/office/drawing/2014/main" id="{9928EF27-38B9-4EFA-A9C7-2390CADB965B}"/>
              </a:ext>
            </a:extLst>
          </p:cNvPr>
          <p:cNvSpPr/>
          <p:nvPr/>
        </p:nvSpPr>
        <p:spPr>
          <a:xfrm>
            <a:off x="2251674" y="5105544"/>
            <a:ext cx="8412480" cy="295035"/>
          </a:xfrm>
          <a:prstGeom prst="rightArrow">
            <a:avLst/>
          </a:prstGeom>
          <a:gradFill flip="none" rotWithShape="1">
            <a:gsLst>
              <a:gs pos="0">
                <a:srgbClr val="004986"/>
              </a:gs>
              <a:gs pos="33000">
                <a:srgbClr val="5B9BD5"/>
              </a:gs>
              <a:gs pos="100000">
                <a:srgbClr val="FFC000"/>
              </a:gs>
            </a:gsLst>
            <a:lin ang="42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L-Shape 34">
            <a:extLst>
              <a:ext uri="{FF2B5EF4-FFF2-40B4-BE49-F238E27FC236}">
                <a16:creationId xmlns:a16="http://schemas.microsoft.com/office/drawing/2014/main" id="{D68B6819-22B9-454C-8652-54A0B7FF464F}"/>
              </a:ext>
            </a:extLst>
          </p:cNvPr>
          <p:cNvSpPr/>
          <p:nvPr/>
        </p:nvSpPr>
        <p:spPr>
          <a:xfrm rot="5400000">
            <a:off x="2697339" y="3253907"/>
            <a:ext cx="1463040" cy="2354100"/>
          </a:xfrm>
          <a:prstGeom prst="corner">
            <a:avLst>
              <a:gd name="adj1" fmla="val 16120"/>
              <a:gd name="adj2" fmla="val 16110"/>
            </a:avLst>
          </a:prstGeom>
          <a:solidFill>
            <a:schemeClr val="accent6"/>
          </a:solidFill>
        </p:spPr>
        <p:style>
          <a:lnRef idx="2">
            <a:schemeClr val="dk2">
              <a:shade val="80000"/>
              <a:hueOff val="0"/>
              <a:satOff val="0"/>
              <a:lumOff val="0"/>
              <a:alphaOff val="0"/>
            </a:schemeClr>
          </a:lnRef>
          <a:fillRef idx="1">
            <a:scrgbClr r="0" g="0" b="0"/>
          </a:fillRef>
          <a:effectRef idx="0">
            <a:schemeClr val="lt1">
              <a:hueOff val="0"/>
              <a:satOff val="0"/>
              <a:lumOff val="0"/>
              <a:alphaOff val="0"/>
            </a:schemeClr>
          </a:effectRef>
          <a:fontRef idx="minor">
            <a:schemeClr val="dk2">
              <a:hueOff val="0"/>
              <a:satOff val="0"/>
              <a:lumOff val="0"/>
              <a:alphaOff val="0"/>
            </a:schemeClr>
          </a:fontRef>
        </p:style>
        <p:txBody>
          <a:bodyPr/>
          <a:lstStyle/>
          <a:p>
            <a:endParaRPr lang="en-US"/>
          </a:p>
        </p:txBody>
      </p:sp>
      <p:sp>
        <p:nvSpPr>
          <p:cNvPr id="36" name="Isosceles Triangle 35">
            <a:extLst>
              <a:ext uri="{FF2B5EF4-FFF2-40B4-BE49-F238E27FC236}">
                <a16:creationId xmlns:a16="http://schemas.microsoft.com/office/drawing/2014/main" id="{68D638E8-EAEF-467C-AC98-0603920A74C4}"/>
              </a:ext>
            </a:extLst>
          </p:cNvPr>
          <p:cNvSpPr/>
          <p:nvPr/>
        </p:nvSpPr>
        <p:spPr>
          <a:xfrm>
            <a:off x="4209628" y="3160506"/>
            <a:ext cx="400999" cy="400999"/>
          </a:xfrm>
          <a:prstGeom prst="triangle">
            <a:avLst>
              <a:gd name="adj" fmla="val 100000"/>
            </a:avLst>
          </a:prstGeom>
          <a:solidFill>
            <a:schemeClr val="accent1">
              <a:lumMod val="50000"/>
            </a:schemeClr>
          </a:solidFill>
        </p:spPr>
        <p:style>
          <a:lnRef idx="2">
            <a:schemeClr val="dk2">
              <a:shade val="80000"/>
              <a:hueOff val="0"/>
              <a:satOff val="0"/>
              <a:lumOff val="0"/>
              <a:alphaOff val="0"/>
            </a:schemeClr>
          </a:lnRef>
          <a:fillRef idx="1">
            <a:scrgbClr r="0" g="0" b="0"/>
          </a:fillRef>
          <a:effectRef idx="0">
            <a:schemeClr val="lt1">
              <a:hueOff val="0"/>
              <a:satOff val="0"/>
              <a:lumOff val="0"/>
              <a:alphaOff val="0"/>
            </a:schemeClr>
          </a:effectRef>
          <a:fontRef idx="minor">
            <a:schemeClr val="dk2">
              <a:hueOff val="0"/>
              <a:satOff val="0"/>
              <a:lumOff val="0"/>
              <a:alphaOff val="0"/>
            </a:schemeClr>
          </a:fontRef>
        </p:style>
        <p:txBody>
          <a:bodyPr/>
          <a:lstStyle/>
          <a:p>
            <a:endParaRPr lang="en-US"/>
          </a:p>
        </p:txBody>
      </p:sp>
      <p:sp>
        <p:nvSpPr>
          <p:cNvPr id="37" name="L-Shape 36">
            <a:extLst>
              <a:ext uri="{FF2B5EF4-FFF2-40B4-BE49-F238E27FC236}">
                <a16:creationId xmlns:a16="http://schemas.microsoft.com/office/drawing/2014/main" id="{3FAB3C2C-AB8F-4D91-A0A7-A172C1747DA7}"/>
              </a:ext>
            </a:extLst>
          </p:cNvPr>
          <p:cNvSpPr/>
          <p:nvPr/>
        </p:nvSpPr>
        <p:spPr>
          <a:xfrm rot="5400000">
            <a:off x="5161955" y="2939803"/>
            <a:ext cx="1737360" cy="2354100"/>
          </a:xfrm>
          <a:prstGeom prst="corner">
            <a:avLst>
              <a:gd name="adj1" fmla="val 16120"/>
              <a:gd name="adj2" fmla="val 16110"/>
            </a:avLst>
          </a:prstGeom>
          <a:solidFill>
            <a:schemeClr val="accent5"/>
          </a:solidFill>
        </p:spPr>
        <p:style>
          <a:lnRef idx="2">
            <a:schemeClr val="dk2">
              <a:shade val="80000"/>
              <a:hueOff val="0"/>
              <a:satOff val="0"/>
              <a:lumOff val="0"/>
              <a:alphaOff val="0"/>
            </a:schemeClr>
          </a:lnRef>
          <a:fillRef idx="1">
            <a:scrgbClr r="0" g="0" b="0"/>
          </a:fillRef>
          <a:effectRef idx="0">
            <a:schemeClr val="lt1">
              <a:hueOff val="0"/>
              <a:satOff val="0"/>
              <a:lumOff val="0"/>
              <a:alphaOff val="0"/>
            </a:schemeClr>
          </a:effectRef>
          <a:fontRef idx="minor">
            <a:schemeClr val="dk2">
              <a:hueOff val="0"/>
              <a:satOff val="0"/>
              <a:lumOff val="0"/>
              <a:alphaOff val="0"/>
            </a:schemeClr>
          </a:fontRef>
        </p:style>
        <p:txBody>
          <a:bodyPr/>
          <a:lstStyle/>
          <a:p>
            <a:endParaRPr lang="en-US"/>
          </a:p>
        </p:txBody>
      </p:sp>
      <p:sp>
        <p:nvSpPr>
          <p:cNvPr id="38" name="Freeform: Shape 37">
            <a:extLst>
              <a:ext uri="{FF2B5EF4-FFF2-40B4-BE49-F238E27FC236}">
                <a16:creationId xmlns:a16="http://schemas.microsoft.com/office/drawing/2014/main" id="{2423FE45-DE1E-4F5B-BC68-EBDDC06C132A}"/>
              </a:ext>
            </a:extLst>
          </p:cNvPr>
          <p:cNvSpPr/>
          <p:nvPr/>
        </p:nvSpPr>
        <p:spPr>
          <a:xfrm>
            <a:off x="5150501" y="3170585"/>
            <a:ext cx="2125294" cy="1862945"/>
          </a:xfrm>
          <a:custGeom>
            <a:avLst/>
            <a:gdLst>
              <a:gd name="connsiteX0" fmla="*/ 0 w 2125294"/>
              <a:gd name="connsiteY0" fmla="*/ 0 h 1862945"/>
              <a:gd name="connsiteX1" fmla="*/ 2125294 w 2125294"/>
              <a:gd name="connsiteY1" fmla="*/ 0 h 1862945"/>
              <a:gd name="connsiteX2" fmla="*/ 2125294 w 2125294"/>
              <a:gd name="connsiteY2" fmla="*/ 1862945 h 1862945"/>
              <a:gd name="connsiteX3" fmla="*/ 0 w 2125294"/>
              <a:gd name="connsiteY3" fmla="*/ 1862945 h 1862945"/>
              <a:gd name="connsiteX4" fmla="*/ 0 w 2125294"/>
              <a:gd name="connsiteY4" fmla="*/ 0 h 18629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25294" h="1862945">
                <a:moveTo>
                  <a:pt x="0" y="0"/>
                </a:moveTo>
                <a:lnTo>
                  <a:pt x="2125294" y="0"/>
                </a:lnTo>
                <a:lnTo>
                  <a:pt x="2125294" y="1862945"/>
                </a:lnTo>
                <a:lnTo>
                  <a:pt x="0" y="1862945"/>
                </a:lnTo>
                <a:lnTo>
                  <a:pt x="0" y="0"/>
                </a:lnTo>
                <a:close/>
              </a:path>
            </a:pathLst>
          </a:custGeom>
        </p:spPr>
        <p:style>
          <a:lnRef idx="0">
            <a:schemeClr val="dk2">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endParaRPr lang="en-US" sz="2000" kern="1200" dirty="0"/>
          </a:p>
        </p:txBody>
      </p:sp>
      <p:sp>
        <p:nvSpPr>
          <p:cNvPr id="39" name="Isosceles Triangle 38">
            <a:extLst>
              <a:ext uri="{FF2B5EF4-FFF2-40B4-BE49-F238E27FC236}">
                <a16:creationId xmlns:a16="http://schemas.microsoft.com/office/drawing/2014/main" id="{C258C31E-757F-4378-8F3E-73C57B8AF7C3}"/>
              </a:ext>
            </a:extLst>
          </p:cNvPr>
          <p:cNvSpPr/>
          <p:nvPr/>
        </p:nvSpPr>
        <p:spPr>
          <a:xfrm>
            <a:off x="6811404" y="2733800"/>
            <a:ext cx="400999" cy="400999"/>
          </a:xfrm>
          <a:prstGeom prst="triangle">
            <a:avLst>
              <a:gd name="adj" fmla="val 100000"/>
            </a:avLst>
          </a:prstGeom>
          <a:solidFill>
            <a:schemeClr val="accent1">
              <a:lumMod val="50000"/>
            </a:schemeClr>
          </a:solidFill>
        </p:spPr>
        <p:style>
          <a:lnRef idx="2">
            <a:schemeClr val="dk2">
              <a:shade val="80000"/>
              <a:hueOff val="0"/>
              <a:satOff val="0"/>
              <a:lumOff val="0"/>
              <a:alphaOff val="0"/>
            </a:schemeClr>
          </a:lnRef>
          <a:fillRef idx="1">
            <a:scrgbClr r="0" g="0" b="0"/>
          </a:fillRef>
          <a:effectRef idx="0">
            <a:schemeClr val="lt1">
              <a:hueOff val="0"/>
              <a:satOff val="0"/>
              <a:lumOff val="0"/>
              <a:alphaOff val="0"/>
            </a:schemeClr>
          </a:effectRef>
          <a:fontRef idx="minor">
            <a:schemeClr val="dk2">
              <a:hueOff val="0"/>
              <a:satOff val="0"/>
              <a:lumOff val="0"/>
              <a:alphaOff val="0"/>
            </a:schemeClr>
          </a:fontRef>
        </p:style>
        <p:txBody>
          <a:bodyPr/>
          <a:lstStyle/>
          <a:p>
            <a:endParaRPr lang="en-US"/>
          </a:p>
        </p:txBody>
      </p:sp>
      <p:sp>
        <p:nvSpPr>
          <p:cNvPr id="40" name="L-Shape 39">
            <a:extLst>
              <a:ext uri="{FF2B5EF4-FFF2-40B4-BE49-F238E27FC236}">
                <a16:creationId xmlns:a16="http://schemas.microsoft.com/office/drawing/2014/main" id="{F850C010-E25E-428A-AF4E-BAD3656BCE34}"/>
              </a:ext>
            </a:extLst>
          </p:cNvPr>
          <p:cNvSpPr/>
          <p:nvPr/>
        </p:nvSpPr>
        <p:spPr>
          <a:xfrm rot="5400000">
            <a:off x="7763731" y="2669618"/>
            <a:ext cx="1737360" cy="2354100"/>
          </a:xfrm>
          <a:prstGeom prst="corner">
            <a:avLst>
              <a:gd name="adj1" fmla="val 16120"/>
              <a:gd name="adj2" fmla="val 16110"/>
            </a:avLst>
          </a:prstGeom>
          <a:solidFill>
            <a:schemeClr val="accent3"/>
          </a:solidFill>
        </p:spPr>
        <p:style>
          <a:lnRef idx="2">
            <a:schemeClr val="dk2">
              <a:shade val="80000"/>
              <a:hueOff val="0"/>
              <a:satOff val="0"/>
              <a:lumOff val="0"/>
              <a:alphaOff val="0"/>
            </a:schemeClr>
          </a:lnRef>
          <a:fillRef idx="1">
            <a:scrgbClr r="0" g="0" b="0"/>
          </a:fillRef>
          <a:effectRef idx="0">
            <a:schemeClr val="lt1">
              <a:hueOff val="0"/>
              <a:satOff val="0"/>
              <a:lumOff val="0"/>
              <a:alphaOff val="0"/>
            </a:schemeClr>
          </a:effectRef>
          <a:fontRef idx="minor">
            <a:schemeClr val="dk2">
              <a:hueOff val="0"/>
              <a:satOff val="0"/>
              <a:lumOff val="0"/>
              <a:alphaOff val="0"/>
            </a:schemeClr>
          </a:fontRef>
        </p:style>
        <p:txBody>
          <a:bodyPr/>
          <a:lstStyle/>
          <a:p>
            <a:endParaRPr lang="en-US"/>
          </a:p>
        </p:txBody>
      </p:sp>
      <p:sp>
        <p:nvSpPr>
          <p:cNvPr id="41" name="Oval 40">
            <a:extLst>
              <a:ext uri="{FF2B5EF4-FFF2-40B4-BE49-F238E27FC236}">
                <a16:creationId xmlns:a16="http://schemas.microsoft.com/office/drawing/2014/main" id="{8DEAB2C8-1CD7-48CF-939A-3679922575EF}"/>
              </a:ext>
            </a:extLst>
          </p:cNvPr>
          <p:cNvSpPr>
            <a:spLocks noChangeAspect="1"/>
          </p:cNvSpPr>
          <p:nvPr/>
        </p:nvSpPr>
        <p:spPr>
          <a:xfrm>
            <a:off x="1974826" y="2945310"/>
            <a:ext cx="636463" cy="640080"/>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p>
        </p:txBody>
      </p:sp>
      <p:sp>
        <p:nvSpPr>
          <p:cNvPr id="42" name="TextBox 41">
            <a:extLst>
              <a:ext uri="{FF2B5EF4-FFF2-40B4-BE49-F238E27FC236}">
                <a16:creationId xmlns:a16="http://schemas.microsoft.com/office/drawing/2014/main" id="{72D7F8C7-8FCA-449D-A27F-0171C2086293}"/>
              </a:ext>
            </a:extLst>
          </p:cNvPr>
          <p:cNvSpPr txBox="1"/>
          <p:nvPr/>
        </p:nvSpPr>
        <p:spPr>
          <a:xfrm>
            <a:off x="2290883" y="4038370"/>
            <a:ext cx="2311864" cy="369332"/>
          </a:xfrm>
          <a:prstGeom prst="rect">
            <a:avLst/>
          </a:prstGeom>
          <a:noFill/>
        </p:spPr>
        <p:txBody>
          <a:bodyPr wrap="square" rtlCol="0">
            <a:spAutoFit/>
          </a:bodyPr>
          <a:lstStyle/>
          <a:p>
            <a:pPr algn="ctr"/>
            <a:r>
              <a:rPr lang="en-US" dirty="0"/>
              <a:t>2.5 years</a:t>
            </a:r>
          </a:p>
        </p:txBody>
      </p:sp>
      <p:sp>
        <p:nvSpPr>
          <p:cNvPr id="43" name="Oval 42">
            <a:extLst>
              <a:ext uri="{FF2B5EF4-FFF2-40B4-BE49-F238E27FC236}">
                <a16:creationId xmlns:a16="http://schemas.microsoft.com/office/drawing/2014/main" id="{409B2A56-956F-4F54-8D5D-F8A1DB14C642}"/>
              </a:ext>
            </a:extLst>
          </p:cNvPr>
          <p:cNvSpPr>
            <a:spLocks noChangeAspect="1"/>
          </p:cNvSpPr>
          <p:nvPr/>
        </p:nvSpPr>
        <p:spPr>
          <a:xfrm>
            <a:off x="4569831" y="2516485"/>
            <a:ext cx="636464" cy="640080"/>
          </a:xfrm>
          <a:prstGeom prst="ellipse">
            <a:avLst/>
          </a:prstGeom>
          <a:solidFill>
            <a:schemeClr val="accent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p>
        </p:txBody>
      </p:sp>
      <p:sp>
        <p:nvSpPr>
          <p:cNvPr id="44" name="TextBox 43">
            <a:extLst>
              <a:ext uri="{FF2B5EF4-FFF2-40B4-BE49-F238E27FC236}">
                <a16:creationId xmlns:a16="http://schemas.microsoft.com/office/drawing/2014/main" id="{D661F6DE-B5DC-46D7-95B4-9FD525D4D129}"/>
              </a:ext>
            </a:extLst>
          </p:cNvPr>
          <p:cNvSpPr txBox="1"/>
          <p:nvPr/>
        </p:nvSpPr>
        <p:spPr>
          <a:xfrm>
            <a:off x="2297480" y="5267434"/>
            <a:ext cx="2417492" cy="369332"/>
          </a:xfrm>
          <a:prstGeom prst="rect">
            <a:avLst/>
          </a:prstGeom>
          <a:noFill/>
        </p:spPr>
        <p:txBody>
          <a:bodyPr wrap="square" rtlCol="0">
            <a:spAutoFit/>
          </a:bodyPr>
          <a:lstStyle/>
          <a:p>
            <a:r>
              <a:rPr lang="en-US" i="1" dirty="0"/>
              <a:t>Infrastructure building</a:t>
            </a:r>
          </a:p>
        </p:txBody>
      </p:sp>
      <p:sp>
        <p:nvSpPr>
          <p:cNvPr id="45" name="TextBox 44">
            <a:extLst>
              <a:ext uri="{FF2B5EF4-FFF2-40B4-BE49-F238E27FC236}">
                <a16:creationId xmlns:a16="http://schemas.microsoft.com/office/drawing/2014/main" id="{89B393DA-DB0B-4362-A897-E17DE10D876F}"/>
              </a:ext>
            </a:extLst>
          </p:cNvPr>
          <p:cNvSpPr txBox="1"/>
          <p:nvPr/>
        </p:nvSpPr>
        <p:spPr>
          <a:xfrm>
            <a:off x="4785475" y="5267434"/>
            <a:ext cx="2417492" cy="369332"/>
          </a:xfrm>
          <a:prstGeom prst="rect">
            <a:avLst/>
          </a:prstGeom>
          <a:noFill/>
        </p:spPr>
        <p:txBody>
          <a:bodyPr wrap="square" rtlCol="0">
            <a:spAutoFit/>
          </a:bodyPr>
          <a:lstStyle/>
          <a:p>
            <a:r>
              <a:rPr lang="en-US" i="1" dirty="0"/>
              <a:t>Improving efficiency</a:t>
            </a:r>
          </a:p>
        </p:txBody>
      </p:sp>
      <p:sp>
        <p:nvSpPr>
          <p:cNvPr id="46" name="TextBox 45">
            <a:extLst>
              <a:ext uri="{FF2B5EF4-FFF2-40B4-BE49-F238E27FC236}">
                <a16:creationId xmlns:a16="http://schemas.microsoft.com/office/drawing/2014/main" id="{CF235F1D-6A96-4FCD-AB11-202E823BDCC0}"/>
              </a:ext>
            </a:extLst>
          </p:cNvPr>
          <p:cNvSpPr txBox="1"/>
          <p:nvPr/>
        </p:nvSpPr>
        <p:spPr>
          <a:xfrm>
            <a:off x="7202284" y="5268196"/>
            <a:ext cx="4295853" cy="369332"/>
          </a:xfrm>
          <a:prstGeom prst="rect">
            <a:avLst/>
          </a:prstGeom>
          <a:noFill/>
        </p:spPr>
        <p:txBody>
          <a:bodyPr wrap="square" rtlCol="0">
            <a:spAutoFit/>
          </a:bodyPr>
          <a:lstStyle/>
          <a:p>
            <a:r>
              <a:rPr lang="en-US" i="1" dirty="0"/>
              <a:t>Delivering exceptional, accountable care</a:t>
            </a:r>
          </a:p>
        </p:txBody>
      </p:sp>
      <p:sp>
        <p:nvSpPr>
          <p:cNvPr id="47" name="Star: 5 Points 46">
            <a:extLst>
              <a:ext uri="{FF2B5EF4-FFF2-40B4-BE49-F238E27FC236}">
                <a16:creationId xmlns:a16="http://schemas.microsoft.com/office/drawing/2014/main" id="{FC48B01B-3365-4D52-9124-4C1D6D5F3AB1}"/>
              </a:ext>
            </a:extLst>
          </p:cNvPr>
          <p:cNvSpPr>
            <a:spLocks noChangeAspect="1"/>
          </p:cNvSpPr>
          <p:nvPr/>
        </p:nvSpPr>
        <p:spPr>
          <a:xfrm>
            <a:off x="10623945" y="4937648"/>
            <a:ext cx="457200" cy="457200"/>
          </a:xfrm>
          <a:prstGeom prst="star5">
            <a:avLst/>
          </a:prstGeom>
          <a:solidFill>
            <a:schemeClr val="accent4"/>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TextBox 47">
            <a:extLst>
              <a:ext uri="{FF2B5EF4-FFF2-40B4-BE49-F238E27FC236}">
                <a16:creationId xmlns:a16="http://schemas.microsoft.com/office/drawing/2014/main" id="{F09A9BF8-99CD-4230-8006-E33D592BC38F}"/>
              </a:ext>
            </a:extLst>
          </p:cNvPr>
          <p:cNvSpPr txBox="1"/>
          <p:nvPr/>
        </p:nvSpPr>
        <p:spPr>
          <a:xfrm>
            <a:off x="4848867" y="3616048"/>
            <a:ext cx="2311864" cy="369332"/>
          </a:xfrm>
          <a:prstGeom prst="rect">
            <a:avLst/>
          </a:prstGeom>
          <a:noFill/>
        </p:spPr>
        <p:txBody>
          <a:bodyPr wrap="square" rtlCol="0">
            <a:spAutoFit/>
          </a:bodyPr>
          <a:lstStyle/>
          <a:p>
            <a:pPr algn="ctr"/>
            <a:r>
              <a:rPr lang="en-US" dirty="0"/>
              <a:t>2-2.5 years</a:t>
            </a:r>
          </a:p>
        </p:txBody>
      </p:sp>
      <p:sp>
        <p:nvSpPr>
          <p:cNvPr id="49" name="Oval 48">
            <a:extLst>
              <a:ext uri="{FF2B5EF4-FFF2-40B4-BE49-F238E27FC236}">
                <a16:creationId xmlns:a16="http://schemas.microsoft.com/office/drawing/2014/main" id="{B50E0EAF-B561-4D68-ADA2-97C277620D86}"/>
              </a:ext>
            </a:extLst>
          </p:cNvPr>
          <p:cNvSpPr>
            <a:spLocks noChangeAspect="1"/>
          </p:cNvSpPr>
          <p:nvPr/>
        </p:nvSpPr>
        <p:spPr>
          <a:xfrm>
            <a:off x="7190213" y="2177963"/>
            <a:ext cx="636464" cy="640080"/>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p>
        </p:txBody>
      </p:sp>
      <p:sp>
        <p:nvSpPr>
          <p:cNvPr id="50" name="TextBox 49">
            <a:extLst>
              <a:ext uri="{FF2B5EF4-FFF2-40B4-BE49-F238E27FC236}">
                <a16:creationId xmlns:a16="http://schemas.microsoft.com/office/drawing/2014/main" id="{1F4404E7-14A2-4509-BF25-FE3D55E2EF5D}"/>
              </a:ext>
            </a:extLst>
          </p:cNvPr>
          <p:cNvSpPr txBox="1"/>
          <p:nvPr/>
        </p:nvSpPr>
        <p:spPr>
          <a:xfrm>
            <a:off x="8043348" y="3389829"/>
            <a:ext cx="1543712" cy="369332"/>
          </a:xfrm>
          <a:prstGeom prst="rect">
            <a:avLst/>
          </a:prstGeom>
          <a:noFill/>
        </p:spPr>
        <p:txBody>
          <a:bodyPr wrap="square" rtlCol="0">
            <a:spAutoFit/>
          </a:bodyPr>
          <a:lstStyle/>
          <a:p>
            <a:pPr algn="ctr"/>
            <a:r>
              <a:rPr lang="en-US" dirty="0"/>
              <a:t>6.5-10.5 years</a:t>
            </a:r>
          </a:p>
        </p:txBody>
      </p:sp>
      <p:sp>
        <p:nvSpPr>
          <p:cNvPr id="51" name="TextBox 50">
            <a:extLst>
              <a:ext uri="{FF2B5EF4-FFF2-40B4-BE49-F238E27FC236}">
                <a16:creationId xmlns:a16="http://schemas.microsoft.com/office/drawing/2014/main" id="{CBA630DA-344B-42DC-9DC7-939B1392DB30}"/>
              </a:ext>
            </a:extLst>
          </p:cNvPr>
          <p:cNvSpPr txBox="1"/>
          <p:nvPr/>
        </p:nvSpPr>
        <p:spPr>
          <a:xfrm>
            <a:off x="4119768" y="2086959"/>
            <a:ext cx="3667503" cy="400110"/>
          </a:xfrm>
          <a:prstGeom prst="rect">
            <a:avLst/>
          </a:prstGeom>
          <a:noFill/>
        </p:spPr>
        <p:txBody>
          <a:bodyPr wrap="square" rtlCol="0">
            <a:spAutoFit/>
          </a:bodyPr>
          <a:lstStyle/>
          <a:p>
            <a:pPr algn="ctr"/>
            <a:r>
              <a:rPr lang="en-US" sz="2000" b="1" dirty="0">
                <a:solidFill>
                  <a:srgbClr val="004986"/>
                </a:solidFill>
                <a:latin typeface="Arial" panose="020B0604020202020204" pitchFamily="34" charset="0"/>
                <a:cs typeface="Arial" panose="020B0604020202020204" pitchFamily="34" charset="0"/>
              </a:rPr>
              <a:t>MCP</a:t>
            </a:r>
            <a:r>
              <a:rPr lang="en-US" sz="1050" dirty="0"/>
              <a:t> </a:t>
            </a:r>
            <a:r>
              <a:rPr lang="en-US" sz="2000" b="1" dirty="0">
                <a:solidFill>
                  <a:srgbClr val="004986"/>
                </a:solidFill>
                <a:latin typeface="Arial" panose="020B0604020202020204" pitchFamily="34" charset="0"/>
                <a:cs typeface="Arial" panose="020B0604020202020204" pitchFamily="34" charset="0"/>
              </a:rPr>
              <a:t>Experience</a:t>
            </a:r>
          </a:p>
        </p:txBody>
      </p:sp>
      <p:sp>
        <p:nvSpPr>
          <p:cNvPr id="52" name="TextBox 51">
            <a:extLst>
              <a:ext uri="{FF2B5EF4-FFF2-40B4-BE49-F238E27FC236}">
                <a16:creationId xmlns:a16="http://schemas.microsoft.com/office/drawing/2014/main" id="{8E913FA8-2566-469C-91DC-A6ACE6B719E3}"/>
              </a:ext>
            </a:extLst>
          </p:cNvPr>
          <p:cNvSpPr txBox="1"/>
          <p:nvPr/>
        </p:nvSpPr>
        <p:spPr>
          <a:xfrm>
            <a:off x="1696589" y="3023251"/>
            <a:ext cx="1201782" cy="523220"/>
          </a:xfrm>
          <a:prstGeom prst="rect">
            <a:avLst/>
          </a:prstGeom>
          <a:noFill/>
        </p:spPr>
        <p:txBody>
          <a:bodyPr wrap="square" rtlCol="0">
            <a:spAutoFit/>
          </a:bodyPr>
          <a:lstStyle/>
          <a:p>
            <a:pPr algn="ctr"/>
            <a:r>
              <a:rPr lang="en-US" sz="1400" b="1" dirty="0">
                <a:solidFill>
                  <a:schemeClr val="bg1"/>
                </a:solidFill>
              </a:rPr>
              <a:t>Track </a:t>
            </a:r>
          </a:p>
          <a:p>
            <a:pPr algn="ctr"/>
            <a:r>
              <a:rPr lang="en-US" sz="1400" b="1" dirty="0">
                <a:solidFill>
                  <a:schemeClr val="bg1"/>
                </a:solidFill>
              </a:rPr>
              <a:t>1</a:t>
            </a:r>
          </a:p>
        </p:txBody>
      </p:sp>
      <p:sp>
        <p:nvSpPr>
          <p:cNvPr id="53" name="TextBox 52">
            <a:extLst>
              <a:ext uri="{FF2B5EF4-FFF2-40B4-BE49-F238E27FC236}">
                <a16:creationId xmlns:a16="http://schemas.microsoft.com/office/drawing/2014/main" id="{F912262B-0AF2-49F2-9519-07D01D8D41D7}"/>
              </a:ext>
            </a:extLst>
          </p:cNvPr>
          <p:cNvSpPr txBox="1"/>
          <p:nvPr/>
        </p:nvSpPr>
        <p:spPr>
          <a:xfrm>
            <a:off x="4524128" y="2599073"/>
            <a:ext cx="753091" cy="523220"/>
          </a:xfrm>
          <a:prstGeom prst="rect">
            <a:avLst/>
          </a:prstGeom>
          <a:noFill/>
        </p:spPr>
        <p:txBody>
          <a:bodyPr wrap="square" rtlCol="0">
            <a:spAutoFit/>
          </a:bodyPr>
          <a:lstStyle/>
          <a:p>
            <a:pPr algn="ctr"/>
            <a:r>
              <a:rPr lang="en-US" sz="1400" b="1" dirty="0">
                <a:solidFill>
                  <a:schemeClr val="bg1"/>
                </a:solidFill>
              </a:rPr>
              <a:t>Track </a:t>
            </a:r>
          </a:p>
          <a:p>
            <a:pPr algn="ctr"/>
            <a:r>
              <a:rPr lang="en-US" sz="1400" b="1" dirty="0">
                <a:solidFill>
                  <a:schemeClr val="bg1"/>
                </a:solidFill>
              </a:rPr>
              <a:t>2</a:t>
            </a:r>
          </a:p>
        </p:txBody>
      </p:sp>
      <p:sp>
        <p:nvSpPr>
          <p:cNvPr id="54" name="TextBox 53">
            <a:extLst>
              <a:ext uri="{FF2B5EF4-FFF2-40B4-BE49-F238E27FC236}">
                <a16:creationId xmlns:a16="http://schemas.microsoft.com/office/drawing/2014/main" id="{F224D390-3FE1-4284-ACC6-933ED0F0F1C9}"/>
              </a:ext>
            </a:extLst>
          </p:cNvPr>
          <p:cNvSpPr txBox="1"/>
          <p:nvPr/>
        </p:nvSpPr>
        <p:spPr>
          <a:xfrm>
            <a:off x="6906981" y="2246412"/>
            <a:ext cx="1201782" cy="523220"/>
          </a:xfrm>
          <a:prstGeom prst="rect">
            <a:avLst/>
          </a:prstGeom>
          <a:noFill/>
        </p:spPr>
        <p:txBody>
          <a:bodyPr wrap="square" rtlCol="0">
            <a:spAutoFit/>
          </a:bodyPr>
          <a:lstStyle/>
          <a:p>
            <a:pPr algn="ctr"/>
            <a:r>
              <a:rPr lang="en-US" sz="1400" b="1" dirty="0">
                <a:solidFill>
                  <a:schemeClr val="bg1"/>
                </a:solidFill>
              </a:rPr>
              <a:t>Track </a:t>
            </a:r>
          </a:p>
          <a:p>
            <a:pPr algn="ctr"/>
            <a:r>
              <a:rPr lang="en-US" sz="1400" b="1" dirty="0">
                <a:solidFill>
                  <a:schemeClr val="bg1"/>
                </a:solidFill>
              </a:rPr>
              <a:t>3</a:t>
            </a:r>
          </a:p>
        </p:txBody>
      </p:sp>
      <p:sp>
        <p:nvSpPr>
          <p:cNvPr id="55" name="Rectangle: Rounded Corners 54">
            <a:extLst>
              <a:ext uri="{FF2B5EF4-FFF2-40B4-BE49-F238E27FC236}">
                <a16:creationId xmlns:a16="http://schemas.microsoft.com/office/drawing/2014/main" id="{5090789C-53F2-490D-8A2D-E180D539838B}"/>
              </a:ext>
            </a:extLst>
          </p:cNvPr>
          <p:cNvSpPr/>
          <p:nvPr/>
        </p:nvSpPr>
        <p:spPr>
          <a:xfrm>
            <a:off x="472440" y="1072841"/>
            <a:ext cx="11247120" cy="914400"/>
          </a:xfrm>
          <a:prstGeom prst="roundRect">
            <a:avLst/>
          </a:prstGeom>
          <a:solidFill>
            <a:srgbClr val="FFFFFF"/>
          </a:solidFill>
          <a:ln w="25400">
            <a:solidFill>
              <a:srgbClr val="20386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56" name="TextBox 55">
            <a:extLst>
              <a:ext uri="{FF2B5EF4-FFF2-40B4-BE49-F238E27FC236}">
                <a16:creationId xmlns:a16="http://schemas.microsoft.com/office/drawing/2014/main" id="{22D7E3EC-3E41-43D7-89A7-ECD0E59EB4A5}"/>
              </a:ext>
            </a:extLst>
          </p:cNvPr>
          <p:cNvSpPr txBox="1"/>
          <p:nvPr/>
        </p:nvSpPr>
        <p:spPr>
          <a:xfrm>
            <a:off x="417857" y="1090127"/>
            <a:ext cx="11247119" cy="830997"/>
          </a:xfrm>
          <a:prstGeom prst="rect">
            <a:avLst/>
          </a:prstGeom>
          <a:noFill/>
        </p:spPr>
        <p:txBody>
          <a:bodyPr wrap="square" rtlCol="0">
            <a:spAutoFit/>
          </a:bodyPr>
          <a:lstStyle/>
          <a:p>
            <a:pPr algn="ctr"/>
            <a:r>
              <a:rPr lang="en-US" sz="1600" dirty="0"/>
              <a:t>With three tracks that participants can enter upon joining the model, MCP will provide opportunities for organizations across the readiness continuum. Participants can start in any of the 3 tracks. Time in Tracks 1 and 2 are limited to a maximum of 2.5 years, while time in Track 3 is unlimited. Organizations will have an extra 6 months in their starting track due to the proposed midyear model start.</a:t>
            </a:r>
          </a:p>
        </p:txBody>
      </p:sp>
    </p:spTree>
    <p:extLst>
      <p:ext uri="{BB962C8B-B14F-4D97-AF65-F5344CB8AC3E}">
        <p14:creationId xmlns:p14="http://schemas.microsoft.com/office/powerpoint/2010/main" val="19713201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Freeform: Shape 21">
            <a:extLst>
              <a:ext uri="{FF2B5EF4-FFF2-40B4-BE49-F238E27FC236}">
                <a16:creationId xmlns:a16="http://schemas.microsoft.com/office/drawing/2014/main" id="{5E454C75-B4C5-48C8-8C3E-4B68B5C07527}"/>
              </a:ext>
            </a:extLst>
          </p:cNvPr>
          <p:cNvSpPr/>
          <p:nvPr/>
        </p:nvSpPr>
        <p:spPr>
          <a:xfrm>
            <a:off x="1774795" y="1772255"/>
            <a:ext cx="8181750" cy="953541"/>
          </a:xfrm>
          <a:custGeom>
            <a:avLst/>
            <a:gdLst>
              <a:gd name="connsiteX0" fmla="*/ 0 w 5429343"/>
              <a:gd name="connsiteY0" fmla="*/ 0 h 953539"/>
              <a:gd name="connsiteX1" fmla="*/ 4952574 w 5429343"/>
              <a:gd name="connsiteY1" fmla="*/ 0 h 953539"/>
              <a:gd name="connsiteX2" fmla="*/ 5429343 w 5429343"/>
              <a:gd name="connsiteY2" fmla="*/ 476770 h 953539"/>
              <a:gd name="connsiteX3" fmla="*/ 4952574 w 5429343"/>
              <a:gd name="connsiteY3" fmla="*/ 953539 h 953539"/>
              <a:gd name="connsiteX4" fmla="*/ 0 w 5429343"/>
              <a:gd name="connsiteY4" fmla="*/ 953539 h 953539"/>
              <a:gd name="connsiteX5" fmla="*/ 0 w 5429343"/>
              <a:gd name="connsiteY5" fmla="*/ 0 h 953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29343" h="953539">
                <a:moveTo>
                  <a:pt x="5429343" y="953538"/>
                </a:moveTo>
                <a:lnTo>
                  <a:pt x="476769" y="953538"/>
                </a:lnTo>
                <a:lnTo>
                  <a:pt x="0" y="476769"/>
                </a:lnTo>
                <a:lnTo>
                  <a:pt x="476769" y="1"/>
                </a:lnTo>
                <a:lnTo>
                  <a:pt x="5429343" y="1"/>
                </a:lnTo>
                <a:lnTo>
                  <a:pt x="5429343" y="953538"/>
                </a:lnTo>
                <a:close/>
              </a:path>
            </a:pathLst>
          </a:custGeom>
        </p:spPr>
        <p:style>
          <a:lnRef idx="2">
            <a:schemeClr val="lt1">
              <a:hueOff val="0"/>
              <a:satOff val="0"/>
              <a:lumOff val="0"/>
              <a:alphaOff val="0"/>
            </a:schemeClr>
          </a:lnRef>
          <a:fillRef idx="1">
            <a:schemeClr val="accent1">
              <a:shade val="80000"/>
              <a:hueOff val="0"/>
              <a:satOff val="0"/>
              <a:lumOff val="0"/>
              <a:alphaOff val="0"/>
            </a:schemeClr>
          </a:fillRef>
          <a:effectRef idx="0">
            <a:schemeClr val="accent1">
              <a:shade val="80000"/>
              <a:hueOff val="0"/>
              <a:satOff val="0"/>
              <a:lumOff val="0"/>
              <a:alphaOff val="0"/>
            </a:schemeClr>
          </a:effectRef>
          <a:fontRef idx="minor">
            <a:schemeClr val="lt1"/>
          </a:fontRef>
        </p:style>
        <p:txBody>
          <a:bodyPr spcFirstLastPara="0" vert="horz" wrap="square" lIns="658869" tIns="99061" rIns="184912" bIns="99060" numCol="1" spcCol="1270" anchor="ctr" anchorCtr="0">
            <a:noAutofit/>
          </a:bodyPr>
          <a:lstStyle/>
          <a:p>
            <a:pPr marL="0" lvl="0" indent="0" algn="l" defTabSz="1155700">
              <a:lnSpc>
                <a:spcPct val="90000"/>
              </a:lnSpc>
              <a:spcBef>
                <a:spcPct val="0"/>
              </a:spcBef>
              <a:spcAft>
                <a:spcPct val="35000"/>
              </a:spcAft>
              <a:buNone/>
            </a:pPr>
            <a:r>
              <a:rPr lang="en-US" sz="2600" b="0" i="0" kern="1200" dirty="0"/>
              <a:t>Care Management</a:t>
            </a:r>
            <a:endParaRPr lang="en-US" sz="2600" kern="1200" dirty="0"/>
          </a:p>
        </p:txBody>
      </p:sp>
      <p:sp>
        <p:nvSpPr>
          <p:cNvPr id="3" name="Title 2">
            <a:extLst>
              <a:ext uri="{FF2B5EF4-FFF2-40B4-BE49-F238E27FC236}">
                <a16:creationId xmlns:a16="http://schemas.microsoft.com/office/drawing/2014/main" id="{BB3247C3-516A-41DF-937F-312188B70E56}"/>
              </a:ext>
            </a:extLst>
          </p:cNvPr>
          <p:cNvSpPr>
            <a:spLocks noGrp="1"/>
          </p:cNvSpPr>
          <p:nvPr>
            <p:ph type="ctrTitle"/>
          </p:nvPr>
        </p:nvSpPr>
        <p:spPr>
          <a:xfrm>
            <a:off x="526205" y="237241"/>
            <a:ext cx="9877859" cy="745048"/>
          </a:xfrm>
        </p:spPr>
        <p:txBody>
          <a:bodyPr/>
          <a:lstStyle/>
          <a:p>
            <a:r>
              <a:rPr lang="en-US" dirty="0"/>
              <a:t>MCP Care Delivery Domains</a:t>
            </a:r>
          </a:p>
        </p:txBody>
      </p:sp>
      <p:sp>
        <p:nvSpPr>
          <p:cNvPr id="2" name="Slide Number Placeholder 1">
            <a:extLst>
              <a:ext uri="{FF2B5EF4-FFF2-40B4-BE49-F238E27FC236}">
                <a16:creationId xmlns:a16="http://schemas.microsoft.com/office/drawing/2014/main" id="{8A0E4456-FC3C-43E2-83A4-42BFDB98E786}"/>
              </a:ext>
            </a:extLst>
          </p:cNvPr>
          <p:cNvSpPr>
            <a:spLocks noGrp="1"/>
          </p:cNvSpPr>
          <p:nvPr>
            <p:ph type="sldNum" sz="quarter" idx="4"/>
          </p:nvPr>
        </p:nvSpPr>
        <p:spPr/>
        <p:txBody>
          <a:bodyPr/>
          <a:lstStyle/>
          <a:p>
            <a:fld id="{8F37D380-F8A9-6B41-AE8A-10194B97FE34}" type="slidenum">
              <a:rPr lang="en-US" smtClean="0"/>
              <a:pPr/>
              <a:t>9</a:t>
            </a:fld>
            <a:endParaRPr lang="en-US" dirty="0"/>
          </a:p>
        </p:txBody>
      </p:sp>
      <p:sp>
        <p:nvSpPr>
          <p:cNvPr id="6" name="Text Placeholder 5">
            <a:extLst>
              <a:ext uri="{FF2B5EF4-FFF2-40B4-BE49-F238E27FC236}">
                <a16:creationId xmlns:a16="http://schemas.microsoft.com/office/drawing/2014/main" id="{C3165276-D395-400C-8916-77B7E37D0F94}"/>
              </a:ext>
            </a:extLst>
          </p:cNvPr>
          <p:cNvSpPr>
            <a:spLocks noGrp="1"/>
          </p:cNvSpPr>
          <p:nvPr>
            <p:ph type="body" sz="quarter" idx="4294967295"/>
          </p:nvPr>
        </p:nvSpPr>
        <p:spPr>
          <a:xfrm>
            <a:off x="691751" y="1091713"/>
            <a:ext cx="10380338" cy="517734"/>
          </a:xfrm>
          <a:prstGeom prst="rect">
            <a:avLst/>
          </a:prstGeom>
        </p:spPr>
        <p:txBody>
          <a:bodyPr/>
          <a:lstStyle/>
          <a:p>
            <a:pPr marL="0" indent="0">
              <a:buNone/>
            </a:pPr>
            <a:r>
              <a:rPr lang="en-US" dirty="0"/>
              <a:t>MCP care delivery requirements are organized into </a:t>
            </a:r>
            <a:r>
              <a:rPr lang="en-US" b="1" dirty="0"/>
              <a:t>three domains</a:t>
            </a:r>
          </a:p>
        </p:txBody>
      </p:sp>
      <p:sp>
        <p:nvSpPr>
          <p:cNvPr id="23" name="Oval 22">
            <a:extLst>
              <a:ext uri="{FF2B5EF4-FFF2-40B4-BE49-F238E27FC236}">
                <a16:creationId xmlns:a16="http://schemas.microsoft.com/office/drawing/2014/main" id="{66ECA14B-ADD4-4CAB-B654-CE32C68AB838}"/>
              </a:ext>
            </a:extLst>
          </p:cNvPr>
          <p:cNvSpPr/>
          <p:nvPr/>
        </p:nvSpPr>
        <p:spPr>
          <a:xfrm>
            <a:off x="1298025" y="1691473"/>
            <a:ext cx="953539" cy="953539"/>
          </a:xfrm>
          <a:prstGeom prst="ellipse">
            <a:avLst/>
          </a:prstGeom>
          <a:solidFill>
            <a:schemeClr val="accent1">
              <a:lumMod val="40000"/>
              <a:lumOff val="60000"/>
            </a:schemeClr>
          </a:solidFill>
          <a:ln>
            <a:noFill/>
          </a:ln>
        </p:spPr>
        <p:style>
          <a:lnRef idx="2">
            <a:scrgbClr r="0" g="0" b="0"/>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en-US"/>
          </a:p>
        </p:txBody>
      </p:sp>
      <p:sp>
        <p:nvSpPr>
          <p:cNvPr id="24" name="Freeform: Shape 23">
            <a:extLst>
              <a:ext uri="{FF2B5EF4-FFF2-40B4-BE49-F238E27FC236}">
                <a16:creationId xmlns:a16="http://schemas.microsoft.com/office/drawing/2014/main" id="{7F1F5EF0-F607-4696-8A41-DB79587C4858}"/>
              </a:ext>
            </a:extLst>
          </p:cNvPr>
          <p:cNvSpPr/>
          <p:nvPr/>
        </p:nvSpPr>
        <p:spPr>
          <a:xfrm>
            <a:off x="1715946" y="3204390"/>
            <a:ext cx="8183880" cy="953540"/>
          </a:xfrm>
          <a:custGeom>
            <a:avLst/>
            <a:gdLst>
              <a:gd name="connsiteX0" fmla="*/ 0 w 5429343"/>
              <a:gd name="connsiteY0" fmla="*/ 0 h 953539"/>
              <a:gd name="connsiteX1" fmla="*/ 4952574 w 5429343"/>
              <a:gd name="connsiteY1" fmla="*/ 0 h 953539"/>
              <a:gd name="connsiteX2" fmla="*/ 5429343 w 5429343"/>
              <a:gd name="connsiteY2" fmla="*/ 476770 h 953539"/>
              <a:gd name="connsiteX3" fmla="*/ 4952574 w 5429343"/>
              <a:gd name="connsiteY3" fmla="*/ 953539 h 953539"/>
              <a:gd name="connsiteX4" fmla="*/ 0 w 5429343"/>
              <a:gd name="connsiteY4" fmla="*/ 953539 h 953539"/>
              <a:gd name="connsiteX5" fmla="*/ 0 w 5429343"/>
              <a:gd name="connsiteY5" fmla="*/ 0 h 953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29343" h="953539">
                <a:moveTo>
                  <a:pt x="5429343" y="953538"/>
                </a:moveTo>
                <a:lnTo>
                  <a:pt x="476769" y="953538"/>
                </a:lnTo>
                <a:lnTo>
                  <a:pt x="0" y="476769"/>
                </a:lnTo>
                <a:lnTo>
                  <a:pt x="476769" y="1"/>
                </a:lnTo>
                <a:lnTo>
                  <a:pt x="5429343" y="1"/>
                </a:lnTo>
                <a:lnTo>
                  <a:pt x="5429343" y="953538"/>
                </a:lnTo>
                <a:close/>
              </a:path>
            </a:pathLst>
          </a:custGeom>
        </p:spPr>
        <p:style>
          <a:lnRef idx="2">
            <a:schemeClr val="lt1">
              <a:hueOff val="0"/>
              <a:satOff val="0"/>
              <a:lumOff val="0"/>
              <a:alphaOff val="0"/>
            </a:schemeClr>
          </a:lnRef>
          <a:fillRef idx="1">
            <a:schemeClr val="accent1">
              <a:shade val="80000"/>
              <a:hueOff val="174641"/>
              <a:satOff val="-3128"/>
              <a:lumOff val="13293"/>
              <a:alphaOff val="0"/>
            </a:schemeClr>
          </a:fillRef>
          <a:effectRef idx="0">
            <a:schemeClr val="accent1">
              <a:shade val="80000"/>
              <a:hueOff val="174641"/>
              <a:satOff val="-3128"/>
              <a:lumOff val="13293"/>
              <a:alphaOff val="0"/>
            </a:schemeClr>
          </a:effectRef>
          <a:fontRef idx="minor">
            <a:schemeClr val="lt1"/>
          </a:fontRef>
        </p:style>
        <p:txBody>
          <a:bodyPr spcFirstLastPara="0" vert="horz" wrap="square" lIns="658869" tIns="99061" rIns="184912" bIns="99060" numCol="1" spcCol="1270" anchor="ctr" anchorCtr="0">
            <a:noAutofit/>
          </a:bodyPr>
          <a:lstStyle/>
          <a:p>
            <a:pPr marL="0" lvl="0" indent="0" algn="l" defTabSz="1155700">
              <a:lnSpc>
                <a:spcPct val="90000"/>
              </a:lnSpc>
              <a:spcBef>
                <a:spcPct val="0"/>
              </a:spcBef>
              <a:spcAft>
                <a:spcPct val="35000"/>
              </a:spcAft>
              <a:buNone/>
            </a:pPr>
            <a:r>
              <a:rPr lang="en-US" sz="2600" kern="1200"/>
              <a:t>Care Integration</a:t>
            </a:r>
            <a:endParaRPr lang="en-US" sz="2600" kern="1200" dirty="0"/>
          </a:p>
        </p:txBody>
      </p:sp>
      <p:sp>
        <p:nvSpPr>
          <p:cNvPr id="25" name="Oval 24">
            <a:extLst>
              <a:ext uri="{FF2B5EF4-FFF2-40B4-BE49-F238E27FC236}">
                <a16:creationId xmlns:a16="http://schemas.microsoft.com/office/drawing/2014/main" id="{3578AD5F-2033-4E7F-9221-ED9BC6E31917}"/>
              </a:ext>
            </a:extLst>
          </p:cNvPr>
          <p:cNvSpPr/>
          <p:nvPr/>
        </p:nvSpPr>
        <p:spPr>
          <a:xfrm>
            <a:off x="1326202" y="3121042"/>
            <a:ext cx="953539" cy="953539"/>
          </a:xfrm>
          <a:prstGeom prst="ellipse">
            <a:avLst/>
          </a:prstGeom>
          <a:solidFill>
            <a:schemeClr val="accent1">
              <a:lumMod val="60000"/>
              <a:lumOff val="40000"/>
            </a:schemeClr>
          </a:solidFill>
          <a:ln>
            <a:noFill/>
          </a:ln>
        </p:spPr>
        <p:style>
          <a:lnRef idx="2">
            <a:scrgbClr r="0" g="0" b="0"/>
          </a:lnRef>
          <a:fillRef idx="1">
            <a:scrgbClr r="0" g="0" b="0"/>
          </a:fillRef>
          <a:effectRef idx="0">
            <a:schemeClr val="accent1">
              <a:tint val="50000"/>
              <a:hueOff val="26189"/>
              <a:satOff val="-1446"/>
              <a:lumOff val="5583"/>
              <a:alphaOff val="0"/>
            </a:schemeClr>
          </a:effectRef>
          <a:fontRef idx="minor">
            <a:schemeClr val="lt1">
              <a:hueOff val="0"/>
              <a:satOff val="0"/>
              <a:lumOff val="0"/>
              <a:alphaOff val="0"/>
            </a:schemeClr>
          </a:fontRef>
        </p:style>
        <p:txBody>
          <a:bodyPr/>
          <a:lstStyle/>
          <a:p>
            <a:endParaRPr lang="en-US"/>
          </a:p>
        </p:txBody>
      </p:sp>
      <p:sp>
        <p:nvSpPr>
          <p:cNvPr id="26" name="Freeform: Shape 25">
            <a:extLst>
              <a:ext uri="{FF2B5EF4-FFF2-40B4-BE49-F238E27FC236}">
                <a16:creationId xmlns:a16="http://schemas.microsoft.com/office/drawing/2014/main" id="{BADD1AF8-BFF9-49D9-94E1-50D9E14909D6}"/>
              </a:ext>
            </a:extLst>
          </p:cNvPr>
          <p:cNvSpPr/>
          <p:nvPr/>
        </p:nvSpPr>
        <p:spPr>
          <a:xfrm>
            <a:off x="1774794" y="4450659"/>
            <a:ext cx="8229600" cy="953540"/>
          </a:xfrm>
          <a:custGeom>
            <a:avLst/>
            <a:gdLst>
              <a:gd name="connsiteX0" fmla="*/ 0 w 5429343"/>
              <a:gd name="connsiteY0" fmla="*/ 0 h 953539"/>
              <a:gd name="connsiteX1" fmla="*/ 4952574 w 5429343"/>
              <a:gd name="connsiteY1" fmla="*/ 0 h 953539"/>
              <a:gd name="connsiteX2" fmla="*/ 5429343 w 5429343"/>
              <a:gd name="connsiteY2" fmla="*/ 476770 h 953539"/>
              <a:gd name="connsiteX3" fmla="*/ 4952574 w 5429343"/>
              <a:gd name="connsiteY3" fmla="*/ 953539 h 953539"/>
              <a:gd name="connsiteX4" fmla="*/ 0 w 5429343"/>
              <a:gd name="connsiteY4" fmla="*/ 953539 h 953539"/>
              <a:gd name="connsiteX5" fmla="*/ 0 w 5429343"/>
              <a:gd name="connsiteY5" fmla="*/ 0 h 9535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429343" h="953539">
                <a:moveTo>
                  <a:pt x="5429343" y="953538"/>
                </a:moveTo>
                <a:lnTo>
                  <a:pt x="476769" y="953538"/>
                </a:lnTo>
                <a:lnTo>
                  <a:pt x="0" y="476769"/>
                </a:lnTo>
                <a:lnTo>
                  <a:pt x="476769" y="1"/>
                </a:lnTo>
                <a:lnTo>
                  <a:pt x="5429343" y="1"/>
                </a:lnTo>
                <a:lnTo>
                  <a:pt x="5429343" y="953538"/>
                </a:lnTo>
                <a:close/>
              </a:path>
            </a:pathLst>
          </a:custGeom>
        </p:spPr>
        <p:style>
          <a:lnRef idx="2">
            <a:schemeClr val="lt1">
              <a:hueOff val="0"/>
              <a:satOff val="0"/>
              <a:lumOff val="0"/>
              <a:alphaOff val="0"/>
            </a:schemeClr>
          </a:lnRef>
          <a:fillRef idx="1">
            <a:schemeClr val="accent1">
              <a:shade val="80000"/>
              <a:hueOff val="349283"/>
              <a:satOff val="-6256"/>
              <a:lumOff val="26585"/>
              <a:alphaOff val="0"/>
            </a:schemeClr>
          </a:fillRef>
          <a:effectRef idx="0">
            <a:schemeClr val="accent1">
              <a:shade val="80000"/>
              <a:hueOff val="349283"/>
              <a:satOff val="-6256"/>
              <a:lumOff val="26585"/>
              <a:alphaOff val="0"/>
            </a:schemeClr>
          </a:effectRef>
          <a:fontRef idx="minor">
            <a:schemeClr val="lt1"/>
          </a:fontRef>
        </p:style>
        <p:txBody>
          <a:bodyPr spcFirstLastPara="0" vert="horz" wrap="square" lIns="658869" tIns="99061" rIns="184912" bIns="99060" numCol="1" spcCol="1270" anchor="ctr" anchorCtr="0">
            <a:noAutofit/>
          </a:bodyPr>
          <a:lstStyle/>
          <a:p>
            <a:pPr marL="0" lvl="0" indent="0" algn="l" defTabSz="1155700">
              <a:lnSpc>
                <a:spcPct val="90000"/>
              </a:lnSpc>
              <a:spcBef>
                <a:spcPct val="0"/>
              </a:spcBef>
              <a:buNone/>
            </a:pPr>
            <a:r>
              <a:rPr lang="en-US" sz="2600" kern="1200" dirty="0"/>
              <a:t>Community </a:t>
            </a:r>
          </a:p>
          <a:p>
            <a:pPr marL="0" lvl="0" indent="0" algn="l" defTabSz="1155700">
              <a:lnSpc>
                <a:spcPct val="90000"/>
              </a:lnSpc>
              <a:spcBef>
                <a:spcPct val="0"/>
              </a:spcBef>
              <a:buNone/>
            </a:pPr>
            <a:r>
              <a:rPr lang="en-US" sz="2600" kern="1200" dirty="0"/>
              <a:t>Connections</a:t>
            </a:r>
          </a:p>
        </p:txBody>
      </p:sp>
      <p:sp>
        <p:nvSpPr>
          <p:cNvPr id="27" name="Oval 26">
            <a:extLst>
              <a:ext uri="{FF2B5EF4-FFF2-40B4-BE49-F238E27FC236}">
                <a16:creationId xmlns:a16="http://schemas.microsoft.com/office/drawing/2014/main" id="{3338B6D2-34D2-447C-9159-46DBAEE11E2A}"/>
              </a:ext>
            </a:extLst>
          </p:cNvPr>
          <p:cNvSpPr/>
          <p:nvPr/>
        </p:nvSpPr>
        <p:spPr>
          <a:xfrm>
            <a:off x="1298025" y="4359220"/>
            <a:ext cx="953539" cy="953539"/>
          </a:xfrm>
          <a:prstGeom prst="ellipse">
            <a:avLst/>
          </a:prstGeom>
          <a:solidFill>
            <a:schemeClr val="accent1">
              <a:lumMod val="20000"/>
              <a:lumOff val="80000"/>
            </a:schemeClr>
          </a:solidFill>
          <a:ln>
            <a:noFill/>
          </a:ln>
        </p:spPr>
        <p:style>
          <a:lnRef idx="2">
            <a:scrgbClr r="0" g="0" b="0"/>
          </a:lnRef>
          <a:fillRef idx="1">
            <a:scrgbClr r="0" g="0" b="0"/>
          </a:fillRef>
          <a:effectRef idx="0">
            <a:schemeClr val="accent1">
              <a:tint val="50000"/>
              <a:hueOff val="52377"/>
              <a:satOff val="-2891"/>
              <a:lumOff val="11166"/>
              <a:alphaOff val="0"/>
            </a:schemeClr>
          </a:effectRef>
          <a:fontRef idx="minor">
            <a:schemeClr val="lt1">
              <a:hueOff val="0"/>
              <a:satOff val="0"/>
              <a:lumOff val="0"/>
              <a:alphaOff val="0"/>
            </a:schemeClr>
          </a:fontRef>
        </p:style>
        <p:txBody>
          <a:bodyPr/>
          <a:lstStyle/>
          <a:p>
            <a:endParaRPr lang="en-US"/>
          </a:p>
        </p:txBody>
      </p:sp>
      <p:pic>
        <p:nvPicPr>
          <p:cNvPr id="9" name="Graphic 8" descr="Medicine">
            <a:extLst>
              <a:ext uri="{FF2B5EF4-FFF2-40B4-BE49-F238E27FC236}">
                <a16:creationId xmlns:a16="http://schemas.microsoft.com/office/drawing/2014/main" id="{8B7A6AF9-82D8-4BFD-A4EF-691AD92D48AB}"/>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340174" y="1791458"/>
            <a:ext cx="914400" cy="914400"/>
          </a:xfrm>
          <a:prstGeom prst="rect">
            <a:avLst/>
          </a:prstGeom>
        </p:spPr>
      </p:pic>
      <p:pic>
        <p:nvPicPr>
          <p:cNvPr id="11" name="Graphic 10" descr="Stethoscope">
            <a:extLst>
              <a:ext uri="{FF2B5EF4-FFF2-40B4-BE49-F238E27FC236}">
                <a16:creationId xmlns:a16="http://schemas.microsoft.com/office/drawing/2014/main" id="{A8EC68FA-9059-402E-A6CE-21D670039D9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377882" y="3306271"/>
            <a:ext cx="914400" cy="914400"/>
          </a:xfrm>
          <a:prstGeom prst="rect">
            <a:avLst/>
          </a:prstGeom>
        </p:spPr>
      </p:pic>
      <p:pic>
        <p:nvPicPr>
          <p:cNvPr id="13" name="Graphic 12" descr="Group">
            <a:extLst>
              <a:ext uri="{FF2B5EF4-FFF2-40B4-BE49-F238E27FC236}">
                <a16:creationId xmlns:a16="http://schemas.microsoft.com/office/drawing/2014/main" id="{0C346AF2-C624-4B1E-BF4E-8241F44AB9B0}"/>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1377882" y="4460428"/>
            <a:ext cx="914400" cy="914400"/>
          </a:xfrm>
          <a:prstGeom prst="rect">
            <a:avLst/>
          </a:prstGeom>
        </p:spPr>
      </p:pic>
      <p:sp>
        <p:nvSpPr>
          <p:cNvPr id="14" name="Rectangle 13">
            <a:extLst>
              <a:ext uri="{FF2B5EF4-FFF2-40B4-BE49-F238E27FC236}">
                <a16:creationId xmlns:a16="http://schemas.microsoft.com/office/drawing/2014/main" id="{0C5A83FF-8334-479C-92BA-1C6C14FB8FBA}"/>
              </a:ext>
            </a:extLst>
          </p:cNvPr>
          <p:cNvSpPr/>
          <p:nvPr/>
        </p:nvSpPr>
        <p:spPr>
          <a:xfrm>
            <a:off x="5526272" y="4630941"/>
            <a:ext cx="2545105" cy="646331"/>
          </a:xfrm>
          <a:prstGeom prst="rect">
            <a:avLst/>
          </a:prstGeom>
        </p:spPr>
        <p:txBody>
          <a:bodyPr wrap="square">
            <a:spAutoFit/>
          </a:bodyPr>
          <a:lstStyle/>
          <a:p>
            <a:pPr algn="ctr">
              <a:defRPr/>
            </a:pPr>
            <a:r>
              <a:rPr lang="en-US" dirty="0">
                <a:solidFill>
                  <a:schemeClr val="bg1"/>
                </a:solidFill>
              </a:rPr>
              <a:t>HRSN </a:t>
            </a:r>
            <a:br>
              <a:rPr lang="en-US" dirty="0">
                <a:solidFill>
                  <a:schemeClr val="bg1"/>
                </a:solidFill>
              </a:rPr>
            </a:br>
            <a:r>
              <a:rPr lang="en-US" dirty="0">
                <a:solidFill>
                  <a:schemeClr val="bg1"/>
                </a:solidFill>
              </a:rPr>
              <a:t>Screening</a:t>
            </a:r>
          </a:p>
        </p:txBody>
      </p:sp>
      <p:sp>
        <p:nvSpPr>
          <p:cNvPr id="4" name="Rectangle 3">
            <a:extLst>
              <a:ext uri="{FF2B5EF4-FFF2-40B4-BE49-F238E27FC236}">
                <a16:creationId xmlns:a16="http://schemas.microsoft.com/office/drawing/2014/main" id="{8979D264-29A5-43E6-A730-93B7E20C7656}"/>
              </a:ext>
            </a:extLst>
          </p:cNvPr>
          <p:cNvSpPr/>
          <p:nvPr/>
        </p:nvSpPr>
        <p:spPr>
          <a:xfrm>
            <a:off x="5465134" y="1932880"/>
            <a:ext cx="2327585" cy="646331"/>
          </a:xfrm>
          <a:prstGeom prst="rect">
            <a:avLst/>
          </a:prstGeom>
          <a:noFill/>
        </p:spPr>
        <p:txBody>
          <a:bodyPr wrap="square">
            <a:spAutoFit/>
          </a:bodyPr>
          <a:lstStyle/>
          <a:p>
            <a:pPr lvl="0" algn="ctr">
              <a:defRPr/>
            </a:pPr>
            <a:r>
              <a:rPr lang="en-US" dirty="0">
                <a:solidFill>
                  <a:schemeClr val="bg1"/>
                </a:solidFill>
              </a:rPr>
              <a:t>Education and tools</a:t>
            </a:r>
          </a:p>
          <a:p>
            <a:pPr lvl="0" algn="ctr">
              <a:defRPr/>
            </a:pPr>
            <a:r>
              <a:rPr lang="en-US" dirty="0">
                <a:solidFill>
                  <a:schemeClr val="bg1"/>
                </a:solidFill>
              </a:rPr>
              <a:t>medication adherence</a:t>
            </a:r>
          </a:p>
        </p:txBody>
      </p:sp>
      <p:sp>
        <p:nvSpPr>
          <p:cNvPr id="28" name="TextBox 27">
            <a:extLst>
              <a:ext uri="{FF2B5EF4-FFF2-40B4-BE49-F238E27FC236}">
                <a16:creationId xmlns:a16="http://schemas.microsoft.com/office/drawing/2014/main" id="{A02CCAA4-BB27-4394-9272-A3664DED61C2}"/>
              </a:ext>
            </a:extLst>
          </p:cNvPr>
          <p:cNvSpPr txBox="1"/>
          <p:nvPr/>
        </p:nvSpPr>
        <p:spPr>
          <a:xfrm>
            <a:off x="7849437" y="1953923"/>
            <a:ext cx="2050389" cy="646331"/>
          </a:xfrm>
          <a:prstGeom prst="rect">
            <a:avLst/>
          </a:prstGeom>
          <a:noFill/>
        </p:spPr>
        <p:txBody>
          <a:bodyPr wrap="square" rtlCol="0">
            <a:spAutoFit/>
          </a:bodyPr>
          <a:lstStyle/>
          <a:p>
            <a:pPr algn="ctr"/>
            <a:r>
              <a:rPr lang="en-US" dirty="0">
                <a:solidFill>
                  <a:schemeClr val="bg1"/>
                </a:solidFill>
              </a:rPr>
              <a:t>Care coordination and management</a:t>
            </a:r>
          </a:p>
        </p:txBody>
      </p:sp>
      <p:sp>
        <p:nvSpPr>
          <p:cNvPr id="29" name="Arrow: Right 28">
            <a:extLst>
              <a:ext uri="{FF2B5EF4-FFF2-40B4-BE49-F238E27FC236}">
                <a16:creationId xmlns:a16="http://schemas.microsoft.com/office/drawing/2014/main" id="{46216208-4C6E-4C5C-AF38-B12352B45B91}"/>
              </a:ext>
            </a:extLst>
          </p:cNvPr>
          <p:cNvSpPr/>
          <p:nvPr/>
        </p:nvSpPr>
        <p:spPr>
          <a:xfrm>
            <a:off x="5047807" y="2002638"/>
            <a:ext cx="478465" cy="215050"/>
          </a:xfrm>
          <a:prstGeom prst="rightArrow">
            <a:avLst/>
          </a:prstGeom>
          <a:solidFill>
            <a:srgbClr val="9EAD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1E3C84A5-2157-4F32-A303-C30A5E717598}"/>
              </a:ext>
            </a:extLst>
          </p:cNvPr>
          <p:cNvSpPr/>
          <p:nvPr/>
        </p:nvSpPr>
        <p:spPr>
          <a:xfrm>
            <a:off x="5214440" y="3347211"/>
            <a:ext cx="3047582" cy="646331"/>
          </a:xfrm>
          <a:prstGeom prst="rect">
            <a:avLst/>
          </a:prstGeom>
          <a:noFill/>
        </p:spPr>
        <p:txBody>
          <a:bodyPr wrap="square">
            <a:spAutoFit/>
          </a:bodyPr>
          <a:lstStyle/>
          <a:p>
            <a:pPr algn="ctr">
              <a:defRPr/>
            </a:pPr>
            <a:r>
              <a:rPr lang="en-US" dirty="0">
                <a:solidFill>
                  <a:schemeClr val="bg1"/>
                </a:solidFill>
              </a:rPr>
              <a:t>Behavioral health </a:t>
            </a:r>
            <a:br>
              <a:rPr lang="en-US" dirty="0">
                <a:solidFill>
                  <a:schemeClr val="bg1"/>
                </a:solidFill>
              </a:rPr>
            </a:br>
            <a:r>
              <a:rPr lang="en-US" dirty="0">
                <a:solidFill>
                  <a:schemeClr val="bg1"/>
                </a:solidFill>
              </a:rPr>
              <a:t>integration</a:t>
            </a:r>
          </a:p>
        </p:txBody>
      </p:sp>
      <p:sp>
        <p:nvSpPr>
          <p:cNvPr id="30" name="Arrow: Right 29">
            <a:extLst>
              <a:ext uri="{FF2B5EF4-FFF2-40B4-BE49-F238E27FC236}">
                <a16:creationId xmlns:a16="http://schemas.microsoft.com/office/drawing/2014/main" id="{2EF56AB3-52A9-4432-919A-353152F9E3C2}"/>
              </a:ext>
            </a:extLst>
          </p:cNvPr>
          <p:cNvSpPr/>
          <p:nvPr/>
        </p:nvSpPr>
        <p:spPr>
          <a:xfrm>
            <a:off x="5047807" y="3490286"/>
            <a:ext cx="478465" cy="215050"/>
          </a:xfrm>
          <a:prstGeom prst="rightArrow">
            <a:avLst/>
          </a:prstGeom>
          <a:solidFill>
            <a:srgbClr val="9EAD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Arrow: Right 31">
            <a:extLst>
              <a:ext uri="{FF2B5EF4-FFF2-40B4-BE49-F238E27FC236}">
                <a16:creationId xmlns:a16="http://schemas.microsoft.com/office/drawing/2014/main" id="{21466A6B-4D5F-4F63-9D2C-2E8886AC13AD}"/>
              </a:ext>
            </a:extLst>
          </p:cNvPr>
          <p:cNvSpPr/>
          <p:nvPr/>
        </p:nvSpPr>
        <p:spPr>
          <a:xfrm>
            <a:off x="5047807" y="4835988"/>
            <a:ext cx="478465" cy="215050"/>
          </a:xfrm>
          <a:prstGeom prst="rightArrow">
            <a:avLst/>
          </a:prstGeom>
          <a:solidFill>
            <a:srgbClr val="9EADD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20C879BE-D541-4F5E-86C1-5A57E6C222CF}"/>
              </a:ext>
            </a:extLst>
          </p:cNvPr>
          <p:cNvSpPr/>
          <p:nvPr/>
        </p:nvSpPr>
        <p:spPr>
          <a:xfrm>
            <a:off x="7686878" y="3347211"/>
            <a:ext cx="2269667" cy="646331"/>
          </a:xfrm>
          <a:prstGeom prst="rect">
            <a:avLst/>
          </a:prstGeom>
          <a:noFill/>
        </p:spPr>
        <p:txBody>
          <a:bodyPr wrap="square">
            <a:spAutoFit/>
          </a:bodyPr>
          <a:lstStyle/>
          <a:p>
            <a:pPr algn="ctr">
              <a:defRPr/>
            </a:pPr>
            <a:r>
              <a:rPr lang="en-US" dirty="0">
                <a:solidFill>
                  <a:schemeClr val="bg1"/>
                </a:solidFill>
              </a:rPr>
              <a:t>E-consults and specialty integration</a:t>
            </a:r>
          </a:p>
        </p:txBody>
      </p:sp>
      <p:sp>
        <p:nvSpPr>
          <p:cNvPr id="34" name="Rectangle 33">
            <a:extLst>
              <a:ext uri="{FF2B5EF4-FFF2-40B4-BE49-F238E27FC236}">
                <a16:creationId xmlns:a16="http://schemas.microsoft.com/office/drawing/2014/main" id="{3D550E86-50FF-4E2B-BAA5-C939EE90D2BF}"/>
              </a:ext>
            </a:extLst>
          </p:cNvPr>
          <p:cNvSpPr/>
          <p:nvPr/>
        </p:nvSpPr>
        <p:spPr>
          <a:xfrm>
            <a:off x="7549158" y="4630941"/>
            <a:ext cx="2545105" cy="646331"/>
          </a:xfrm>
          <a:prstGeom prst="rect">
            <a:avLst/>
          </a:prstGeom>
        </p:spPr>
        <p:txBody>
          <a:bodyPr wrap="square">
            <a:spAutoFit/>
          </a:bodyPr>
          <a:lstStyle/>
          <a:p>
            <a:pPr algn="ctr">
              <a:defRPr/>
            </a:pPr>
            <a:r>
              <a:rPr lang="en-US" dirty="0">
                <a:solidFill>
                  <a:schemeClr val="bg1"/>
                </a:solidFill>
              </a:rPr>
              <a:t>Navigating to </a:t>
            </a:r>
            <a:br>
              <a:rPr lang="en-US" dirty="0">
                <a:solidFill>
                  <a:schemeClr val="bg1"/>
                </a:solidFill>
              </a:rPr>
            </a:br>
            <a:r>
              <a:rPr lang="en-US" dirty="0">
                <a:solidFill>
                  <a:schemeClr val="bg1"/>
                </a:solidFill>
              </a:rPr>
              <a:t>community supports</a:t>
            </a:r>
          </a:p>
        </p:txBody>
      </p:sp>
    </p:spTree>
    <p:extLst>
      <p:ext uri="{BB962C8B-B14F-4D97-AF65-F5344CB8AC3E}">
        <p14:creationId xmlns:p14="http://schemas.microsoft.com/office/powerpoint/2010/main" val="17059025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7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6_CMMI blu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1.xml><?xml version="1.0" encoding="utf-8"?>
<a:theme xmlns:a="http://schemas.openxmlformats.org/drawingml/2006/main" name="Content Master">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8_Custom Design">
  <a:themeElements>
    <a:clrScheme name="Custom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4472C4"/>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MMI blu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MMI blu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CMMI blu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3_CMMI blu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4_CMMI blu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9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ill Sans MT">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5_CMMI blu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F2271B424D9FB41ABE6788A67B5C30E" ma:contentTypeVersion="3" ma:contentTypeDescription="Create a new document." ma:contentTypeScope="" ma:versionID="8e3e75edb97d78e06605047a907899dc">
  <xsd:schema xmlns:xsd="http://www.w3.org/2001/XMLSchema" xmlns:xs="http://www.w3.org/2001/XMLSchema" xmlns:p="http://schemas.microsoft.com/office/2006/metadata/properties" xmlns:ns2="c9e565d4-45e7-47b2-8d71-a21dc6fa5e8a" targetNamespace="http://schemas.microsoft.com/office/2006/metadata/properties" ma:root="true" ma:fieldsID="7a946d670f8af39739f5b775693b15ec" ns2:_="">
    <xsd:import namespace="c9e565d4-45e7-47b2-8d71-a21dc6fa5e8a"/>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9e565d4-45e7-47b2-8d71-a21dc6fa5e8a" elementFormDefault="qualified">
    <xsd:import namespace="http://schemas.microsoft.com/office/2006/documentManagement/types"/>
    <xsd:import namespace="http://schemas.microsoft.com/office/infopath/2007/PartnerControls"/>
    <xsd:element name="SharedWithUsers" ma:index="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FEDFA13-A812-426B-B499-DF7250A23C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9e565d4-45e7-47b2-8d71-a21dc6fa5e8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F1C9626-F6EC-4E1A-82CC-6C42F035557A}">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purl.org/dc/terms/"/>
    <ds:schemaRef ds:uri="http://schemas.openxmlformats.org/package/2006/metadata/core-properties"/>
    <ds:schemaRef ds:uri="c9e565d4-45e7-47b2-8d71-a21dc6fa5e8a"/>
    <ds:schemaRef ds:uri="http://www.w3.org/XML/1998/namespace"/>
    <ds:schemaRef ds:uri="http://purl.org/dc/dcmitype/"/>
  </ds:schemaRefs>
</ds:datastoreItem>
</file>

<file path=customXml/itemProps3.xml><?xml version="1.0" encoding="utf-8"?>
<ds:datastoreItem xmlns:ds="http://schemas.openxmlformats.org/officeDocument/2006/customXml" ds:itemID="{90BDB4C7-DB43-4F3D-B241-95922E38DFD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25951</TotalTime>
  <Words>1188</Words>
  <Application>Microsoft Macintosh PowerPoint</Application>
  <PresentationFormat>Widescreen</PresentationFormat>
  <Paragraphs>233</Paragraphs>
  <Slides>16</Slides>
  <Notes>2</Notes>
  <HiddenSlides>0</HiddenSlides>
  <MMClips>0</MMClips>
  <ScaleCrop>false</ScaleCrop>
  <HeadingPairs>
    <vt:vector size="6" baseType="variant">
      <vt:variant>
        <vt:lpstr>Fonts Used</vt:lpstr>
      </vt:variant>
      <vt:variant>
        <vt:i4>7</vt:i4>
      </vt:variant>
      <vt:variant>
        <vt:lpstr>Theme</vt:lpstr>
      </vt:variant>
      <vt:variant>
        <vt:i4>11</vt:i4>
      </vt:variant>
      <vt:variant>
        <vt:lpstr>Slide Titles</vt:lpstr>
      </vt:variant>
      <vt:variant>
        <vt:i4>16</vt:i4>
      </vt:variant>
    </vt:vector>
  </HeadingPairs>
  <TitlesOfParts>
    <vt:vector size="34" baseType="lpstr">
      <vt:lpstr>Arial</vt:lpstr>
      <vt:lpstr>Avenir Medium</vt:lpstr>
      <vt:lpstr>Calibri</vt:lpstr>
      <vt:lpstr>Georgia</vt:lpstr>
      <vt:lpstr>Gill Sans MT</vt:lpstr>
      <vt:lpstr>Open Sans</vt:lpstr>
      <vt:lpstr>System Font Regular</vt:lpstr>
      <vt:lpstr>7_Custom Design</vt:lpstr>
      <vt:lpstr>8_Custom Design</vt:lpstr>
      <vt:lpstr>CMMI blue</vt:lpstr>
      <vt:lpstr>2_CMMI blue</vt:lpstr>
      <vt:lpstr>1_CMMI blue</vt:lpstr>
      <vt:lpstr>3_CMMI blue</vt:lpstr>
      <vt:lpstr>4_CMMI blue</vt:lpstr>
      <vt:lpstr>9_Custom Design</vt:lpstr>
      <vt:lpstr>5_CMMI blue</vt:lpstr>
      <vt:lpstr>6_CMMI blue</vt:lpstr>
      <vt:lpstr>Content Master</vt:lpstr>
      <vt:lpstr>Making Care Primary (MCP) Model Concept Discussion</vt:lpstr>
      <vt:lpstr>MCP Purpose &amp; Goals</vt:lpstr>
      <vt:lpstr>Problem Statement</vt:lpstr>
      <vt:lpstr>What will the Making Care Primary (MCP) Model do for Medicare and Medicaid Beneficiaries? </vt:lpstr>
      <vt:lpstr>PowerPoint Presentation</vt:lpstr>
      <vt:lpstr>Summary of Major Design Features/Policies</vt:lpstr>
      <vt:lpstr>PowerPoint Presentation</vt:lpstr>
      <vt:lpstr>MCP’s Progressive, Three-Track Approach</vt:lpstr>
      <vt:lpstr>MCP Care Delivery Domains</vt:lpstr>
      <vt:lpstr>Progression of Care Delivery Requirements</vt:lpstr>
      <vt:lpstr>MCP Quality Performance Measures </vt:lpstr>
      <vt:lpstr>MCP Payment Approach</vt:lpstr>
      <vt:lpstr>Payment Deep Dive– Performance Incentive Payment</vt:lpstr>
      <vt:lpstr>Summary of Health Equity Approach</vt:lpstr>
      <vt:lpstr>PowerPoint Presentation</vt:lpstr>
      <vt:lpstr>PowerPoint Presentation</vt:lpstr>
    </vt:vector>
  </TitlesOfParts>
  <Company>CMS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Making Care Primary (Proposed Model)</dc:title>
  <dc:creator>McDevitt (she/her), Lauren (CMS/CMMI)</dc:creator>
  <cp:lastModifiedBy>lauri cole</cp:lastModifiedBy>
  <cp:revision>800</cp:revision>
  <dcterms:created xsi:type="dcterms:W3CDTF">2021-06-02T16:12:34Z</dcterms:created>
  <dcterms:modified xsi:type="dcterms:W3CDTF">2025-03-12T22:51:59Z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0x0101007F2271B424D9FB41ABE6788A67B5C30E</vt:lpwstr>
  </property>
</Properties>
</file>